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86" r:id="rId2"/>
    <p:sldId id="288" r:id="rId3"/>
    <p:sldId id="257" r:id="rId4"/>
    <p:sldId id="258" r:id="rId5"/>
    <p:sldId id="259" r:id="rId6"/>
    <p:sldId id="290" r:id="rId7"/>
    <p:sldId id="291" r:id="rId8"/>
    <p:sldId id="265" r:id="rId9"/>
    <p:sldId id="266" r:id="rId10"/>
    <p:sldId id="292" r:id="rId11"/>
    <p:sldId id="293" r:id="rId12"/>
    <p:sldId id="294" r:id="rId13"/>
    <p:sldId id="271" r:id="rId14"/>
    <p:sldId id="272" r:id="rId15"/>
    <p:sldId id="295" r:id="rId16"/>
    <p:sldId id="278" r:id="rId17"/>
    <p:sldId id="287" r:id="rId1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4180"/>
    <a:srgbClr val="F45159"/>
    <a:srgbClr val="00A6B6"/>
    <a:srgbClr val="E66B6B"/>
    <a:srgbClr val="FFB352"/>
    <a:srgbClr val="FFA538"/>
    <a:srgbClr val="6C407D"/>
    <a:srgbClr val="00A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2" autoAdjust="0"/>
    <p:restoredTop sz="96341"/>
  </p:normalViewPr>
  <p:slideViewPr>
    <p:cSldViewPr snapToGrid="0">
      <p:cViewPr varScale="1">
        <p:scale>
          <a:sx n="110" d="100"/>
          <a:sy n="110" d="100"/>
        </p:scale>
        <p:origin x="418" y="77"/>
      </p:cViewPr>
      <p:guideLst>
        <p:guide orient="horz" pos="1620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戴 超" userId="0a653ea0a27b076e" providerId="LiveId" clId="{E199A1AB-A748-214A-9313-7A33F90AFAA8}"/>
    <pc:docChg chg="modSld modMainMaster">
      <pc:chgData name="戴 超" userId="0a653ea0a27b076e" providerId="LiveId" clId="{E199A1AB-A748-214A-9313-7A33F90AFAA8}" dt="2020-05-25T05:10:21.022" v="1" actId="1076"/>
      <pc:docMkLst>
        <pc:docMk/>
      </pc:docMkLst>
      <pc:sldChg chg="modSp">
        <pc:chgData name="戴 超" userId="0a653ea0a27b076e" providerId="LiveId" clId="{E199A1AB-A748-214A-9313-7A33F90AFAA8}" dt="2020-05-25T05:10:21.022" v="1" actId="1076"/>
        <pc:sldMkLst>
          <pc:docMk/>
          <pc:sldMk cId="1940581968" sldId="287"/>
        </pc:sldMkLst>
        <pc:spChg chg="mod">
          <ac:chgData name="戴 超" userId="0a653ea0a27b076e" providerId="LiveId" clId="{E199A1AB-A748-214A-9313-7A33F90AFAA8}" dt="2020-05-25T05:10:21.022" v="1" actId="1076"/>
          <ac:spMkLst>
            <pc:docMk/>
            <pc:sldMk cId="1940581968" sldId="287"/>
            <ac:spMk id="49" creationId="{00000000-0000-0000-0000-000000000000}"/>
          </ac:spMkLst>
        </pc:spChg>
      </pc:sldChg>
      <pc:sldMasterChg chg="modSp">
        <pc:chgData name="戴 超" userId="0a653ea0a27b076e" providerId="LiveId" clId="{E199A1AB-A748-214A-9313-7A33F90AFAA8}" dt="2020-05-25T05:09:12.668" v="0" actId="207"/>
        <pc:sldMasterMkLst>
          <pc:docMk/>
          <pc:sldMasterMk cId="937683785" sldId="2147483660"/>
        </pc:sldMasterMkLst>
        <pc:spChg chg="mod">
          <ac:chgData name="戴 超" userId="0a653ea0a27b076e" providerId="LiveId" clId="{E199A1AB-A748-214A-9313-7A33F90AFAA8}" dt="2020-05-25T05:09:12.668" v="0" actId="207"/>
          <ac:spMkLst>
            <pc:docMk/>
            <pc:sldMasterMk cId="937683785" sldId="2147483660"/>
            <ac:spMk id="2" creationId="{8F18D919-A662-B94E-87D0-8110B3503A7D}"/>
          </ac:spMkLst>
        </pc:spChg>
      </pc:sldMasterChg>
    </pc:docChg>
  </pc:docChgLst>
  <pc:docChgLst>
    <pc:chgData name="戴 超" userId="0a653ea0a27b076e" providerId="LiveId" clId="{456C56C0-8121-3441-9AD2-51B75F0BFC54}"/>
    <pc:docChg chg="undo custSel addSld delSld modSld">
      <pc:chgData name="戴 超" userId="0a653ea0a27b076e" providerId="LiveId" clId="{456C56C0-8121-3441-9AD2-51B75F0BFC54}" dt="2019-11-04T11:12:43.712" v="3281" actId="1076"/>
      <pc:docMkLst>
        <pc:docMk/>
      </pc:docMkLst>
      <pc:sldChg chg="modSp">
        <pc:chgData name="戴 超" userId="0a653ea0a27b076e" providerId="LiveId" clId="{456C56C0-8121-3441-9AD2-51B75F0BFC54}" dt="2019-11-04T05:58:35.329" v="393" actId="20577"/>
        <pc:sldMkLst>
          <pc:docMk/>
          <pc:sldMk cId="2588512512" sldId="257"/>
        </pc:sldMkLst>
        <pc:spChg chg="mod">
          <ac:chgData name="戴 超" userId="0a653ea0a27b076e" providerId="LiveId" clId="{456C56C0-8121-3441-9AD2-51B75F0BFC54}" dt="2019-11-04T05:57:41.209" v="255" actId="20577"/>
          <ac:spMkLst>
            <pc:docMk/>
            <pc:sldMk cId="2588512512" sldId="257"/>
            <ac:spMk id="57" creationId="{00000000-0000-0000-0000-000000000000}"/>
          </ac:spMkLst>
        </pc:spChg>
        <pc:spChg chg="mod">
          <ac:chgData name="戴 超" userId="0a653ea0a27b076e" providerId="LiveId" clId="{456C56C0-8121-3441-9AD2-51B75F0BFC54}" dt="2019-11-04T05:58:27.393" v="377" actId="20577"/>
          <ac:spMkLst>
            <pc:docMk/>
            <pc:sldMk cId="2588512512" sldId="257"/>
            <ac:spMk id="60" creationId="{00000000-0000-0000-0000-000000000000}"/>
          </ac:spMkLst>
        </pc:spChg>
        <pc:spChg chg="mod">
          <ac:chgData name="戴 超" userId="0a653ea0a27b076e" providerId="LiveId" clId="{456C56C0-8121-3441-9AD2-51B75F0BFC54}" dt="2019-11-04T05:58:24.740" v="376" actId="20577"/>
          <ac:spMkLst>
            <pc:docMk/>
            <pc:sldMk cId="2588512512" sldId="257"/>
            <ac:spMk id="63" creationId="{00000000-0000-0000-0000-000000000000}"/>
          </ac:spMkLst>
        </pc:spChg>
        <pc:spChg chg="mod">
          <ac:chgData name="戴 超" userId="0a653ea0a27b076e" providerId="LiveId" clId="{456C56C0-8121-3441-9AD2-51B75F0BFC54}" dt="2019-11-04T05:58:35.329" v="393" actId="20577"/>
          <ac:spMkLst>
            <pc:docMk/>
            <pc:sldMk cId="2588512512" sldId="257"/>
            <ac:spMk id="66" creationId="{00000000-0000-0000-0000-000000000000}"/>
          </ac:spMkLst>
        </pc:spChg>
      </pc:sldChg>
      <pc:sldChg chg="modSp">
        <pc:chgData name="戴 超" userId="0a653ea0a27b076e" providerId="LiveId" clId="{456C56C0-8121-3441-9AD2-51B75F0BFC54}" dt="2019-11-04T06:03:12.603" v="449" actId="20577"/>
        <pc:sldMkLst>
          <pc:docMk/>
          <pc:sldMk cId="3133852583" sldId="258"/>
        </pc:sldMkLst>
        <pc:spChg chg="mod">
          <ac:chgData name="戴 超" userId="0a653ea0a27b076e" providerId="LiveId" clId="{456C56C0-8121-3441-9AD2-51B75F0BFC54}" dt="2019-11-04T06:02:59.854" v="417" actId="20577"/>
          <ac:spMkLst>
            <pc:docMk/>
            <pc:sldMk cId="3133852583" sldId="258"/>
            <ac:spMk id="12" creationId="{00000000-0000-0000-0000-000000000000}"/>
          </ac:spMkLst>
        </pc:spChg>
        <pc:spChg chg="mod">
          <ac:chgData name="戴 超" userId="0a653ea0a27b076e" providerId="LiveId" clId="{456C56C0-8121-3441-9AD2-51B75F0BFC54}" dt="2019-11-04T06:03:12.603" v="449" actId="20577"/>
          <ac:spMkLst>
            <pc:docMk/>
            <pc:sldMk cId="3133852583" sldId="258"/>
            <ac:spMk id="13" creationId="{00000000-0000-0000-0000-000000000000}"/>
          </ac:spMkLst>
        </pc:spChg>
      </pc:sldChg>
      <pc:sldChg chg="del">
        <pc:chgData name="戴 超" userId="0a653ea0a27b076e" providerId="LiveId" clId="{456C56C0-8121-3441-9AD2-51B75F0BFC54}" dt="2019-11-04T08:05:25.414" v="533" actId="2696"/>
        <pc:sldMkLst>
          <pc:docMk/>
          <pc:sldMk cId="1773279641" sldId="260"/>
        </pc:sldMkLst>
      </pc:sldChg>
      <pc:sldChg chg="del">
        <pc:chgData name="戴 超" userId="0a653ea0a27b076e" providerId="LiveId" clId="{456C56C0-8121-3441-9AD2-51B75F0BFC54}" dt="2019-11-04T08:05:25.469" v="534" actId="2696"/>
        <pc:sldMkLst>
          <pc:docMk/>
          <pc:sldMk cId="4016960596" sldId="261"/>
        </pc:sldMkLst>
      </pc:sldChg>
      <pc:sldChg chg="del">
        <pc:chgData name="戴 超" userId="0a653ea0a27b076e" providerId="LiveId" clId="{456C56C0-8121-3441-9AD2-51B75F0BFC54}" dt="2019-11-04T08:05:25.516" v="535" actId="2696"/>
        <pc:sldMkLst>
          <pc:docMk/>
          <pc:sldMk cId="1035248360" sldId="262"/>
        </pc:sldMkLst>
      </pc:sldChg>
      <pc:sldChg chg="del">
        <pc:chgData name="戴 超" userId="0a653ea0a27b076e" providerId="LiveId" clId="{456C56C0-8121-3441-9AD2-51B75F0BFC54}" dt="2019-11-04T08:05:25.571" v="536" actId="2696"/>
        <pc:sldMkLst>
          <pc:docMk/>
          <pc:sldMk cId="3244228267" sldId="263"/>
        </pc:sldMkLst>
      </pc:sldChg>
      <pc:sldChg chg="del">
        <pc:chgData name="戴 超" userId="0a653ea0a27b076e" providerId="LiveId" clId="{456C56C0-8121-3441-9AD2-51B75F0BFC54}" dt="2019-11-04T08:05:25.611" v="537" actId="2696"/>
        <pc:sldMkLst>
          <pc:docMk/>
          <pc:sldMk cId="2518158010" sldId="264"/>
        </pc:sldMkLst>
      </pc:sldChg>
      <pc:sldChg chg="delSp modSp delAnim">
        <pc:chgData name="戴 超" userId="0a653ea0a27b076e" providerId="LiveId" clId="{456C56C0-8121-3441-9AD2-51B75F0BFC54}" dt="2019-11-04T08:20:33.727" v="584" actId="478"/>
        <pc:sldMkLst>
          <pc:docMk/>
          <pc:sldMk cId="1311141234" sldId="265"/>
        </pc:sldMkLst>
        <pc:spChg chg="mod">
          <ac:chgData name="戴 超" userId="0a653ea0a27b076e" providerId="LiveId" clId="{456C56C0-8121-3441-9AD2-51B75F0BFC54}" dt="2019-11-04T08:05:48.654" v="539" actId="14100"/>
          <ac:spMkLst>
            <pc:docMk/>
            <pc:sldMk cId="1311141234" sldId="265"/>
            <ac:spMk id="12" creationId="{00000000-0000-0000-0000-000000000000}"/>
          </ac:spMkLst>
        </pc:spChg>
        <pc:spChg chg="mod">
          <ac:chgData name="戴 超" userId="0a653ea0a27b076e" providerId="LiveId" clId="{456C56C0-8121-3441-9AD2-51B75F0BFC54}" dt="2019-11-04T08:20:23.231" v="557" actId="20577"/>
          <ac:spMkLst>
            <pc:docMk/>
            <pc:sldMk cId="1311141234" sldId="265"/>
            <ac:spMk id="13" creationId="{00000000-0000-0000-0000-000000000000}"/>
          </ac:spMkLst>
        </pc:spChg>
        <pc:spChg chg="mod">
          <ac:chgData name="戴 超" userId="0a653ea0a27b076e" providerId="LiveId" clId="{456C56C0-8121-3441-9AD2-51B75F0BFC54}" dt="2019-11-04T08:20:31.617" v="583" actId="14100"/>
          <ac:spMkLst>
            <pc:docMk/>
            <pc:sldMk cId="1311141234" sldId="265"/>
            <ac:spMk id="14" creationId="{00000000-0000-0000-0000-000000000000}"/>
          </ac:spMkLst>
        </pc:spChg>
        <pc:spChg chg="del">
          <ac:chgData name="戴 超" userId="0a653ea0a27b076e" providerId="LiveId" clId="{456C56C0-8121-3441-9AD2-51B75F0BFC54}" dt="2019-11-04T08:20:33.727" v="584" actId="478"/>
          <ac:spMkLst>
            <pc:docMk/>
            <pc:sldMk cId="1311141234" sldId="265"/>
            <ac:spMk id="15" creationId="{00000000-0000-0000-0000-000000000000}"/>
          </ac:spMkLst>
        </pc:spChg>
        <pc:spChg chg="del">
          <ac:chgData name="戴 超" userId="0a653ea0a27b076e" providerId="LiveId" clId="{456C56C0-8121-3441-9AD2-51B75F0BFC54}" dt="2019-11-04T08:20:33.727" v="584" actId="478"/>
          <ac:spMkLst>
            <pc:docMk/>
            <pc:sldMk cId="1311141234" sldId="265"/>
            <ac:spMk id="16" creationId="{00000000-0000-0000-0000-000000000000}"/>
          </ac:spMkLst>
        </pc:spChg>
      </pc:sldChg>
      <pc:sldChg chg="addSp delSp modSp delAnim modAnim">
        <pc:chgData name="戴 超" userId="0a653ea0a27b076e" providerId="LiveId" clId="{456C56C0-8121-3441-9AD2-51B75F0BFC54}" dt="2019-11-04T08:40:01.705" v="1057" actId="20577"/>
        <pc:sldMkLst>
          <pc:docMk/>
          <pc:sldMk cId="3116665988" sldId="266"/>
        </pc:sldMkLst>
        <pc:spChg chg="add mod">
          <ac:chgData name="戴 超" userId="0a653ea0a27b076e" providerId="LiveId" clId="{456C56C0-8121-3441-9AD2-51B75F0BFC54}" dt="2019-11-04T08:35:59.813" v="1000" actId="1076"/>
          <ac:spMkLst>
            <pc:docMk/>
            <pc:sldMk cId="3116665988" sldId="266"/>
            <ac:spMk id="2" creationId="{0C555A15-506D-BC48-83F1-C0CAC07C5708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3" creationId="{71C15649-7352-0646-86F0-F747A5C32781}"/>
          </ac:spMkLst>
        </pc:spChg>
        <pc:spChg chg="mod">
          <ac:chgData name="戴 超" userId="0a653ea0a27b076e" providerId="LiveId" clId="{456C56C0-8121-3441-9AD2-51B75F0BFC54}" dt="2019-11-04T08:40:01.705" v="1057" actId="20577"/>
          <ac:spMkLst>
            <pc:docMk/>
            <pc:sldMk cId="3116665988" sldId="266"/>
            <ac:spMk id="4" creationId="{00000000-0000-0000-0000-000000000000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5" creationId="{C9C213DA-77E3-4C4C-8CF3-AF511C045959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6" creationId="{FC2F6D54-DE70-A54B-8701-0386F8E660FA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7" creationId="{4820D897-E483-7B4A-A6C6-3E040E2ADC57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16" creationId="{0C62B5E7-BCC0-0A49-A608-1FE1452C7100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17" creationId="{09131FF7-2E51-5B46-BA66-4B52D144E80B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19" creationId="{53AC5879-1C04-5641-8246-BCD0A4765B64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20" creationId="{DBC41936-D945-7C47-9022-54CA92F8B7DC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21" creationId="{9C0A1F9A-D3BE-1241-8627-23513CC78596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22" creationId="{B4A0EE9A-31DF-024C-B659-37FA9F63B26C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23" creationId="{A3247BBE-5507-474D-BEE3-4A54C7710015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24" creationId="{CF2E09D7-F43B-5C44-8884-1D852BB6D9F3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27" creationId="{1A939E20-B04B-1644-8F5F-2C58E749185F}"/>
          </ac:spMkLst>
        </pc:spChg>
        <pc:spChg chg="add mod">
          <ac:chgData name="戴 超" userId="0a653ea0a27b076e" providerId="LiveId" clId="{456C56C0-8121-3441-9AD2-51B75F0BFC54}" dt="2019-11-04T08:39:46.697" v="1037" actId="1076"/>
          <ac:spMkLst>
            <pc:docMk/>
            <pc:sldMk cId="3116665988" sldId="266"/>
            <ac:spMk id="30" creationId="{43FCDC16-9148-6D45-A053-0C882230DB52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96" creationId="{6A94D932-633F-9A4E-B203-525AEC13D2B5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98" creationId="{908CEBDB-E4E1-8F44-AEB0-A4D627029A42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10" creationId="{00000000-0000-0000-0000-000000000000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11" creationId="{00000000-0000-0000-0000-000000000000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12" creationId="{00000000-0000-0000-0000-000000000000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13" creationId="{00000000-0000-0000-0000-000000000000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14" creationId="{00000000-0000-0000-0000-000000000000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15" creationId="{00000000-0000-0000-0000-000000000000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16" creationId="{00000000-0000-0000-0000-000000000000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17" creationId="{00000000-0000-0000-0000-000000000000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96" creationId="{00000000-0000-0000-0000-000000000000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97" creationId="{00000000-0000-0000-0000-000000000000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98" creationId="{00000000-0000-0000-0000-000000000000}"/>
          </ac:spMkLst>
        </pc:spChg>
        <pc:spChg chg="del">
          <ac:chgData name="戴 超" userId="0a653ea0a27b076e" providerId="LiveId" clId="{456C56C0-8121-3441-9AD2-51B75F0BFC54}" dt="2019-11-04T08:20:47.258" v="586" actId="478"/>
          <ac:spMkLst>
            <pc:docMk/>
            <pc:sldMk cId="3116665988" sldId="266"/>
            <ac:spMk id="199" creationId="{00000000-0000-0000-0000-000000000000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202" creationId="{9C4A7D5E-938F-F645-B8FF-8C3298BC4634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203" creationId="{3C011D03-0EBD-C249-B45A-5DC226C231FA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204" creationId="{40AB69BA-EC6C-C04D-ABED-6B72F41EEAF9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205" creationId="{F74B5862-39F8-4D46-9E97-A17C08CCE040}"/>
          </ac:spMkLst>
        </pc:spChg>
        <pc:spChg chg="add mod">
          <ac:chgData name="戴 超" userId="0a653ea0a27b076e" providerId="LiveId" clId="{456C56C0-8121-3441-9AD2-51B75F0BFC54}" dt="2019-11-04T08:36:09.013" v="1001" actId="1076"/>
          <ac:spMkLst>
            <pc:docMk/>
            <pc:sldMk cId="3116665988" sldId="266"/>
            <ac:spMk id="207" creationId="{048EA2F1-5C83-E042-9059-46A51AAD5E53}"/>
          </ac:spMkLst>
        </pc:spChg>
        <pc:grpChg chg="del">
          <ac:chgData name="戴 超" userId="0a653ea0a27b076e" providerId="LiveId" clId="{456C56C0-8121-3441-9AD2-51B75F0BFC54}" dt="2019-11-04T08:20:48.937" v="587" actId="478"/>
          <ac:grpSpMkLst>
            <pc:docMk/>
            <pc:sldMk cId="3116665988" sldId="266"/>
            <ac:grpSpMk id="118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20:47.258" v="586" actId="478"/>
          <ac:grpSpMkLst>
            <pc:docMk/>
            <pc:sldMk cId="3116665988" sldId="266"/>
            <ac:grpSpMk id="123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20:47.258" v="586" actId="478"/>
          <ac:grpSpMkLst>
            <pc:docMk/>
            <pc:sldMk cId="3116665988" sldId="266"/>
            <ac:grpSpMk id="131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20:47.258" v="586" actId="478"/>
          <ac:grpSpMkLst>
            <pc:docMk/>
            <pc:sldMk cId="3116665988" sldId="266"/>
            <ac:grpSpMk id="140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20:47.258" v="586" actId="478"/>
          <ac:grpSpMkLst>
            <pc:docMk/>
            <pc:sldMk cId="3116665988" sldId="266"/>
            <ac:grpSpMk id="148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20:47.258" v="586" actId="478"/>
          <ac:grpSpMkLst>
            <pc:docMk/>
            <pc:sldMk cId="3116665988" sldId="266"/>
            <ac:grpSpMk id="157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20:47.258" v="586" actId="478"/>
          <ac:grpSpMkLst>
            <pc:docMk/>
            <pc:sldMk cId="3116665988" sldId="266"/>
            <ac:grpSpMk id="167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20:47.258" v="586" actId="478"/>
          <ac:grpSpMkLst>
            <pc:docMk/>
            <pc:sldMk cId="3116665988" sldId="266"/>
            <ac:grpSpMk id="175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20:47.258" v="586" actId="478"/>
          <ac:grpSpMkLst>
            <pc:docMk/>
            <pc:sldMk cId="3116665988" sldId="266"/>
            <ac:grpSpMk id="179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20:47.258" v="586" actId="478"/>
          <ac:grpSpMkLst>
            <pc:docMk/>
            <pc:sldMk cId="3116665988" sldId="266"/>
            <ac:grpSpMk id="187" creationId="{00000000-0000-0000-0000-000000000000}"/>
          </ac:grpSpMkLst>
        </pc:grpChg>
        <pc:cxnChg chg="add mod">
          <ac:chgData name="戴 超" userId="0a653ea0a27b076e" providerId="LiveId" clId="{456C56C0-8121-3441-9AD2-51B75F0BFC54}" dt="2019-11-04T08:36:09.013" v="1001" actId="1076"/>
          <ac:cxnSpMkLst>
            <pc:docMk/>
            <pc:sldMk cId="3116665988" sldId="266"/>
            <ac:cxnSpMk id="9" creationId="{612358AD-A290-994D-BF1F-614414493C6E}"/>
          </ac:cxnSpMkLst>
        </pc:cxnChg>
        <pc:cxnChg chg="add del mod">
          <ac:chgData name="戴 超" userId="0a653ea0a27b076e" providerId="LiveId" clId="{456C56C0-8121-3441-9AD2-51B75F0BFC54}" dt="2019-11-04T08:25:54.426" v="745" actId="11529"/>
          <ac:cxnSpMkLst>
            <pc:docMk/>
            <pc:sldMk cId="3116665988" sldId="266"/>
            <ac:cxnSpMk id="11" creationId="{A98517BB-868C-764D-82FE-CFB06C57FF10}"/>
          </ac:cxnSpMkLst>
        </pc:cxnChg>
        <pc:cxnChg chg="add del mod">
          <ac:chgData name="戴 超" userId="0a653ea0a27b076e" providerId="LiveId" clId="{456C56C0-8121-3441-9AD2-51B75F0BFC54}" dt="2019-11-04T08:26:06.182" v="747" actId="11529"/>
          <ac:cxnSpMkLst>
            <pc:docMk/>
            <pc:sldMk cId="3116665988" sldId="266"/>
            <ac:cxnSpMk id="13" creationId="{8018D588-7CA0-8440-B01E-C3B68492C0A6}"/>
          </ac:cxnSpMkLst>
        </pc:cxnChg>
        <pc:cxnChg chg="add mod">
          <ac:chgData name="戴 超" userId="0a653ea0a27b076e" providerId="LiveId" clId="{456C56C0-8121-3441-9AD2-51B75F0BFC54}" dt="2019-11-04T08:36:09.013" v="1001" actId="1076"/>
          <ac:cxnSpMkLst>
            <pc:docMk/>
            <pc:sldMk cId="3116665988" sldId="266"/>
            <ac:cxnSpMk id="15" creationId="{8562F0F1-CACC-964C-A984-96BDDE805B69}"/>
          </ac:cxnSpMkLst>
        </pc:cxnChg>
        <pc:cxnChg chg="add mod">
          <ac:chgData name="戴 超" userId="0a653ea0a27b076e" providerId="LiveId" clId="{456C56C0-8121-3441-9AD2-51B75F0BFC54}" dt="2019-11-04T08:36:09.013" v="1001" actId="1076"/>
          <ac:cxnSpMkLst>
            <pc:docMk/>
            <pc:sldMk cId="3116665988" sldId="266"/>
            <ac:cxnSpMk id="26" creationId="{784B2552-4150-D044-A9A6-19CFEDAF1EEF}"/>
          </ac:cxnSpMkLst>
        </pc:cxnChg>
        <pc:cxnChg chg="add mod">
          <ac:chgData name="戴 超" userId="0a653ea0a27b076e" providerId="LiveId" clId="{456C56C0-8121-3441-9AD2-51B75F0BFC54}" dt="2019-11-04T08:36:09.013" v="1001" actId="1076"/>
          <ac:cxnSpMkLst>
            <pc:docMk/>
            <pc:sldMk cId="3116665988" sldId="266"/>
            <ac:cxnSpMk id="29" creationId="{F2159DFF-8562-534D-A03E-5C00DFB125E5}"/>
          </ac:cxnSpMkLst>
        </pc:cxnChg>
        <pc:cxnChg chg="add mod">
          <ac:chgData name="戴 超" userId="0a653ea0a27b076e" providerId="LiveId" clId="{456C56C0-8121-3441-9AD2-51B75F0BFC54}" dt="2019-11-04T08:36:09.013" v="1001" actId="1076"/>
          <ac:cxnSpMkLst>
            <pc:docMk/>
            <pc:sldMk cId="3116665988" sldId="266"/>
            <ac:cxnSpMk id="200" creationId="{E65833D8-42FF-9F48-BDDC-ED34FB67D627}"/>
          </ac:cxnSpMkLst>
        </pc:cxnChg>
        <pc:cxnChg chg="add mod">
          <ac:chgData name="戴 超" userId="0a653ea0a27b076e" providerId="LiveId" clId="{456C56C0-8121-3441-9AD2-51B75F0BFC54}" dt="2019-11-04T08:36:09.013" v="1001" actId="1076"/>
          <ac:cxnSpMkLst>
            <pc:docMk/>
            <pc:sldMk cId="3116665988" sldId="266"/>
            <ac:cxnSpMk id="201" creationId="{FDD185BD-7E06-A548-A123-6EB948619625}"/>
          </ac:cxnSpMkLst>
        </pc:cxnChg>
        <pc:cxnChg chg="add mod">
          <ac:chgData name="戴 超" userId="0a653ea0a27b076e" providerId="LiveId" clId="{456C56C0-8121-3441-9AD2-51B75F0BFC54}" dt="2019-11-04T08:36:09.013" v="1001" actId="1076"/>
          <ac:cxnSpMkLst>
            <pc:docMk/>
            <pc:sldMk cId="3116665988" sldId="266"/>
            <ac:cxnSpMk id="206" creationId="{19D0B087-6339-5D45-B4B3-F12BA3B21EF4}"/>
          </ac:cxnSpMkLst>
        </pc:cxnChg>
      </pc:sldChg>
      <pc:sldChg chg="del">
        <pc:chgData name="戴 超" userId="0a653ea0a27b076e" providerId="LiveId" clId="{456C56C0-8121-3441-9AD2-51B75F0BFC54}" dt="2019-11-04T09:24:52.218" v="1692" actId="2696"/>
        <pc:sldMkLst>
          <pc:docMk/>
          <pc:sldMk cId="2747644059" sldId="267"/>
        </pc:sldMkLst>
      </pc:sldChg>
      <pc:sldChg chg="del">
        <pc:chgData name="戴 超" userId="0a653ea0a27b076e" providerId="LiveId" clId="{456C56C0-8121-3441-9AD2-51B75F0BFC54}" dt="2019-11-04T09:24:52.269" v="1693" actId="2696"/>
        <pc:sldMkLst>
          <pc:docMk/>
          <pc:sldMk cId="1537669189" sldId="268"/>
        </pc:sldMkLst>
      </pc:sldChg>
      <pc:sldChg chg="del">
        <pc:chgData name="戴 超" userId="0a653ea0a27b076e" providerId="LiveId" clId="{456C56C0-8121-3441-9AD2-51B75F0BFC54}" dt="2019-11-04T09:24:52.319" v="1694" actId="2696"/>
        <pc:sldMkLst>
          <pc:docMk/>
          <pc:sldMk cId="2234194666" sldId="269"/>
        </pc:sldMkLst>
      </pc:sldChg>
      <pc:sldChg chg="del">
        <pc:chgData name="戴 超" userId="0a653ea0a27b076e" providerId="LiveId" clId="{456C56C0-8121-3441-9AD2-51B75F0BFC54}" dt="2019-11-04T09:24:52.352" v="1695" actId="2696"/>
        <pc:sldMkLst>
          <pc:docMk/>
          <pc:sldMk cId="900761484" sldId="270"/>
        </pc:sldMkLst>
      </pc:sldChg>
      <pc:sldChg chg="delSp modSp delAnim">
        <pc:chgData name="戴 超" userId="0a653ea0a27b076e" providerId="LiveId" clId="{456C56C0-8121-3441-9AD2-51B75F0BFC54}" dt="2019-11-04T09:31:05.230" v="1751" actId="478"/>
        <pc:sldMkLst>
          <pc:docMk/>
          <pc:sldMk cId="3409198802" sldId="271"/>
        </pc:sldMkLst>
        <pc:spChg chg="mod">
          <ac:chgData name="戴 超" userId="0a653ea0a27b076e" providerId="LiveId" clId="{456C56C0-8121-3441-9AD2-51B75F0BFC54}" dt="2019-11-04T09:25:01.942" v="1718" actId="20577"/>
          <ac:spMkLst>
            <pc:docMk/>
            <pc:sldMk cId="3409198802" sldId="271"/>
            <ac:spMk id="10" creationId="{00000000-0000-0000-0000-000000000000}"/>
          </ac:spMkLst>
        </pc:spChg>
        <pc:spChg chg="mod">
          <ac:chgData name="戴 超" userId="0a653ea0a27b076e" providerId="LiveId" clId="{456C56C0-8121-3441-9AD2-51B75F0BFC54}" dt="2019-11-04T09:30:54.750" v="1737" actId="20577"/>
          <ac:spMkLst>
            <pc:docMk/>
            <pc:sldMk cId="3409198802" sldId="271"/>
            <ac:spMk id="11" creationId="{00000000-0000-0000-0000-000000000000}"/>
          </ac:spMkLst>
        </pc:spChg>
        <pc:spChg chg="mod">
          <ac:chgData name="戴 超" userId="0a653ea0a27b076e" providerId="LiveId" clId="{456C56C0-8121-3441-9AD2-51B75F0BFC54}" dt="2019-11-04T09:31:02.088" v="1750" actId="20577"/>
          <ac:spMkLst>
            <pc:docMk/>
            <pc:sldMk cId="3409198802" sldId="271"/>
            <ac:spMk id="12" creationId="{00000000-0000-0000-0000-000000000000}"/>
          </ac:spMkLst>
        </pc:spChg>
        <pc:spChg chg="del">
          <ac:chgData name="戴 超" userId="0a653ea0a27b076e" providerId="LiveId" clId="{456C56C0-8121-3441-9AD2-51B75F0BFC54}" dt="2019-11-04T09:31:05.230" v="1751" actId="478"/>
          <ac:spMkLst>
            <pc:docMk/>
            <pc:sldMk cId="3409198802" sldId="271"/>
            <ac:spMk id="13" creationId="{00000000-0000-0000-0000-000000000000}"/>
          </ac:spMkLst>
        </pc:spChg>
        <pc:spChg chg="del">
          <ac:chgData name="戴 超" userId="0a653ea0a27b076e" providerId="LiveId" clId="{456C56C0-8121-3441-9AD2-51B75F0BFC54}" dt="2019-11-04T09:31:05.230" v="1751" actId="478"/>
          <ac:spMkLst>
            <pc:docMk/>
            <pc:sldMk cId="3409198802" sldId="271"/>
            <ac:spMk id="14" creationId="{00000000-0000-0000-0000-000000000000}"/>
          </ac:spMkLst>
        </pc:spChg>
      </pc:sldChg>
      <pc:sldChg chg="addSp delSp modSp modAnim">
        <pc:chgData name="戴 超" userId="0a653ea0a27b076e" providerId="LiveId" clId="{456C56C0-8121-3441-9AD2-51B75F0BFC54}" dt="2019-11-04T10:10:05.984" v="2605"/>
        <pc:sldMkLst>
          <pc:docMk/>
          <pc:sldMk cId="3567281485" sldId="272"/>
        </pc:sldMkLst>
        <pc:spChg chg="mod">
          <ac:chgData name="戴 超" userId="0a653ea0a27b076e" providerId="LiveId" clId="{456C56C0-8121-3441-9AD2-51B75F0BFC54}" dt="2019-11-04T09:34:53.192" v="1781" actId="20577"/>
          <ac:spMkLst>
            <pc:docMk/>
            <pc:sldMk cId="3567281485" sldId="272"/>
            <ac:spMk id="4" creationId="{00000000-0000-0000-0000-000000000000}"/>
          </ac:spMkLst>
        </pc:spChg>
        <pc:spChg chg="add mod">
          <ac:chgData name="戴 超" userId="0a653ea0a27b076e" providerId="LiveId" clId="{456C56C0-8121-3441-9AD2-51B75F0BFC54}" dt="2019-11-04T09:42:42.459" v="2042" actId="1076"/>
          <ac:spMkLst>
            <pc:docMk/>
            <pc:sldMk cId="3567281485" sldId="272"/>
            <ac:spMk id="18" creationId="{14511E17-7715-7940-B03E-44DFB0924F69}"/>
          </ac:spMkLst>
        </pc:spChg>
        <pc:spChg chg="add del mod">
          <ac:chgData name="戴 超" userId="0a653ea0a27b076e" providerId="LiveId" clId="{456C56C0-8121-3441-9AD2-51B75F0BFC54}" dt="2019-11-04T09:49:30.300" v="2097" actId="478"/>
          <ac:spMkLst>
            <pc:docMk/>
            <pc:sldMk cId="3567281485" sldId="272"/>
            <ac:spMk id="23" creationId="{27878BF3-A465-0E4D-A092-0D48B7D0F31F}"/>
          </ac:spMkLst>
        </pc:spChg>
        <pc:spChg chg="del">
          <ac:chgData name="戴 超" userId="0a653ea0a27b076e" providerId="LiveId" clId="{456C56C0-8121-3441-9AD2-51B75F0BFC54}" dt="2019-11-04T09:33:57.916" v="1777" actId="478"/>
          <ac:spMkLst>
            <pc:docMk/>
            <pc:sldMk cId="3567281485" sldId="272"/>
            <ac:spMk id="92" creationId="{00000000-0000-0000-0000-000000000000}"/>
          </ac:spMkLst>
        </pc:spChg>
        <pc:spChg chg="del">
          <ac:chgData name="戴 超" userId="0a653ea0a27b076e" providerId="LiveId" clId="{456C56C0-8121-3441-9AD2-51B75F0BFC54}" dt="2019-11-04T09:33:57.916" v="1777" actId="478"/>
          <ac:spMkLst>
            <pc:docMk/>
            <pc:sldMk cId="3567281485" sldId="272"/>
            <ac:spMk id="93" creationId="{00000000-0000-0000-0000-000000000000}"/>
          </ac:spMkLst>
        </pc:spChg>
        <pc:spChg chg="add mod">
          <ac:chgData name="戴 超" userId="0a653ea0a27b076e" providerId="LiveId" clId="{456C56C0-8121-3441-9AD2-51B75F0BFC54}" dt="2019-11-04T09:36:28.748" v="1858" actId="1076"/>
          <ac:spMkLst>
            <pc:docMk/>
            <pc:sldMk cId="3567281485" sldId="272"/>
            <ac:spMk id="94" creationId="{C7BCC50C-53F9-CF4B-8887-58AFE3BD7883}"/>
          </ac:spMkLst>
        </pc:spChg>
        <pc:spChg chg="add">
          <ac:chgData name="戴 超" userId="0a653ea0a27b076e" providerId="LiveId" clId="{456C56C0-8121-3441-9AD2-51B75F0BFC54}" dt="2019-11-04T09:34:31.697" v="1778"/>
          <ac:spMkLst>
            <pc:docMk/>
            <pc:sldMk cId="3567281485" sldId="272"/>
            <ac:spMk id="95" creationId="{89FF24D8-4A00-CF44-948E-D2360D82FE35}"/>
          </ac:spMkLst>
        </pc:spChg>
        <pc:spChg chg="add">
          <ac:chgData name="戴 超" userId="0a653ea0a27b076e" providerId="LiveId" clId="{456C56C0-8121-3441-9AD2-51B75F0BFC54}" dt="2019-11-04T09:34:31.697" v="1778"/>
          <ac:spMkLst>
            <pc:docMk/>
            <pc:sldMk cId="3567281485" sldId="272"/>
            <ac:spMk id="96" creationId="{6ADE40C0-0C2B-5D47-94A5-DC5163B6F27B}"/>
          </ac:spMkLst>
        </pc:spChg>
        <pc:spChg chg="add mod">
          <ac:chgData name="戴 超" userId="0a653ea0a27b076e" providerId="LiveId" clId="{456C56C0-8121-3441-9AD2-51B75F0BFC54}" dt="2019-11-04T09:38:31.976" v="1882" actId="1076"/>
          <ac:spMkLst>
            <pc:docMk/>
            <pc:sldMk cId="3567281485" sldId="272"/>
            <ac:spMk id="97" creationId="{75E7ED3B-E3DF-1F4C-88AC-A34A5E910158}"/>
          </ac:spMkLst>
        </pc:spChg>
        <pc:spChg chg="add del mod">
          <ac:chgData name="戴 超" userId="0a653ea0a27b076e" providerId="LiveId" clId="{456C56C0-8121-3441-9AD2-51B75F0BFC54}" dt="2019-11-04T09:38:44.504" v="1884" actId="478"/>
          <ac:spMkLst>
            <pc:docMk/>
            <pc:sldMk cId="3567281485" sldId="272"/>
            <ac:spMk id="98" creationId="{3CCEBB68-289E-BB43-8182-8A9544796AA6}"/>
          </ac:spMkLst>
        </pc:spChg>
        <pc:spChg chg="add">
          <ac:chgData name="戴 超" userId="0a653ea0a27b076e" providerId="LiveId" clId="{456C56C0-8121-3441-9AD2-51B75F0BFC54}" dt="2019-11-04T09:34:31.697" v="1778"/>
          <ac:spMkLst>
            <pc:docMk/>
            <pc:sldMk cId="3567281485" sldId="272"/>
            <ac:spMk id="99" creationId="{89093E9C-10A6-6242-B1AC-EC7B399BF7D5}"/>
          </ac:spMkLst>
        </pc:spChg>
        <pc:spChg chg="add">
          <ac:chgData name="戴 超" userId="0a653ea0a27b076e" providerId="LiveId" clId="{456C56C0-8121-3441-9AD2-51B75F0BFC54}" dt="2019-11-04T09:34:31.697" v="1778"/>
          <ac:spMkLst>
            <pc:docMk/>
            <pc:sldMk cId="3567281485" sldId="272"/>
            <ac:spMk id="102" creationId="{EC0D3E50-70C7-B145-B145-13E122D5C8AC}"/>
          </ac:spMkLst>
        </pc:spChg>
        <pc:spChg chg="add del">
          <ac:chgData name="戴 超" userId="0a653ea0a27b076e" providerId="LiveId" clId="{456C56C0-8121-3441-9AD2-51B75F0BFC54}" dt="2019-11-04T09:38:12.329" v="1877" actId="478"/>
          <ac:spMkLst>
            <pc:docMk/>
            <pc:sldMk cId="3567281485" sldId="272"/>
            <ac:spMk id="103" creationId="{3BAF122E-6947-964E-B7F6-C3648FE0CF91}"/>
          </ac:spMkLst>
        </pc:spChg>
        <pc:spChg chg="add del mod">
          <ac:chgData name="戴 超" userId="0a653ea0a27b076e" providerId="LiveId" clId="{456C56C0-8121-3441-9AD2-51B75F0BFC54}" dt="2019-11-04T09:39:13.339" v="1896" actId="478"/>
          <ac:spMkLst>
            <pc:docMk/>
            <pc:sldMk cId="3567281485" sldId="272"/>
            <ac:spMk id="106" creationId="{6050197A-2849-B645-AC4A-E24134D7BC03}"/>
          </ac:spMkLst>
        </pc:spChg>
        <pc:spChg chg="add del mod">
          <ac:chgData name="戴 超" userId="0a653ea0a27b076e" providerId="LiveId" clId="{456C56C0-8121-3441-9AD2-51B75F0BFC54}" dt="2019-11-04T09:41:09.782" v="1961" actId="20577"/>
          <ac:spMkLst>
            <pc:docMk/>
            <pc:sldMk cId="3567281485" sldId="272"/>
            <ac:spMk id="107" creationId="{E30013CF-F8C2-2C48-970E-1490DC815EA9}"/>
          </ac:spMkLst>
        </pc:spChg>
        <pc:spChg chg="add del">
          <ac:chgData name="戴 超" userId="0a653ea0a27b076e" providerId="LiveId" clId="{456C56C0-8121-3441-9AD2-51B75F0BFC54}" dt="2019-11-04T09:39:11.581" v="1895" actId="478"/>
          <ac:spMkLst>
            <pc:docMk/>
            <pc:sldMk cId="3567281485" sldId="272"/>
            <ac:spMk id="108" creationId="{5BCEBDBB-6294-6F4B-AAB6-B9F34E413FEB}"/>
          </ac:spMkLst>
        </pc:spChg>
        <pc:spChg chg="add">
          <ac:chgData name="戴 超" userId="0a653ea0a27b076e" providerId="LiveId" clId="{456C56C0-8121-3441-9AD2-51B75F0BFC54}" dt="2019-11-04T09:34:31.697" v="1778"/>
          <ac:spMkLst>
            <pc:docMk/>
            <pc:sldMk cId="3567281485" sldId="272"/>
            <ac:spMk id="109" creationId="{4CA3BCD9-5784-C04E-A478-D9FE53ADF9A2}"/>
          </ac:spMkLst>
        </pc:spChg>
        <pc:spChg chg="add">
          <ac:chgData name="戴 超" userId="0a653ea0a27b076e" providerId="LiveId" clId="{456C56C0-8121-3441-9AD2-51B75F0BFC54}" dt="2019-11-04T09:34:31.697" v="1778"/>
          <ac:spMkLst>
            <pc:docMk/>
            <pc:sldMk cId="3567281485" sldId="272"/>
            <ac:spMk id="110" creationId="{C27BA374-E578-A24A-A7A4-65140CE93417}"/>
          </ac:spMkLst>
        </pc:spChg>
        <pc:spChg chg="add mod">
          <ac:chgData name="戴 超" userId="0a653ea0a27b076e" providerId="LiveId" clId="{456C56C0-8121-3441-9AD2-51B75F0BFC54}" dt="2019-11-04T09:42:15.266" v="2001" actId="20577"/>
          <ac:spMkLst>
            <pc:docMk/>
            <pc:sldMk cId="3567281485" sldId="272"/>
            <ac:spMk id="111" creationId="{72A4A2B5-86CD-AC42-993D-B7E3E72F1175}"/>
          </ac:spMkLst>
        </pc:spChg>
        <pc:spChg chg="add mod">
          <ac:chgData name="戴 超" userId="0a653ea0a27b076e" providerId="LiveId" clId="{456C56C0-8121-3441-9AD2-51B75F0BFC54}" dt="2019-11-04T09:39:17.562" v="1897" actId="1076"/>
          <ac:spMkLst>
            <pc:docMk/>
            <pc:sldMk cId="3567281485" sldId="272"/>
            <ac:spMk id="112" creationId="{639DAB2D-3169-A343-8325-C2725F249B53}"/>
          </ac:spMkLst>
        </pc:spChg>
        <pc:spChg chg="add mod">
          <ac:chgData name="戴 超" userId="0a653ea0a27b076e" providerId="LiveId" clId="{456C56C0-8121-3441-9AD2-51B75F0BFC54}" dt="2019-11-04T09:41:02.088" v="1945" actId="20577"/>
          <ac:spMkLst>
            <pc:docMk/>
            <pc:sldMk cId="3567281485" sldId="272"/>
            <ac:spMk id="114" creationId="{5D22C7A9-FAB2-C94E-BF9D-3EFFD1C81B24}"/>
          </ac:spMkLst>
        </pc:spChg>
        <pc:spChg chg="add mod">
          <ac:chgData name="戴 超" userId="0a653ea0a27b076e" providerId="LiveId" clId="{456C56C0-8121-3441-9AD2-51B75F0BFC54}" dt="2019-11-04T09:42:51.191" v="2043" actId="1076"/>
          <ac:spMkLst>
            <pc:docMk/>
            <pc:sldMk cId="3567281485" sldId="272"/>
            <ac:spMk id="115" creationId="{308674B3-9282-7E40-9FFA-2BAE993ED80F}"/>
          </ac:spMkLst>
        </pc:spChg>
        <pc:spChg chg="add">
          <ac:chgData name="戴 超" userId="0a653ea0a27b076e" providerId="LiveId" clId="{456C56C0-8121-3441-9AD2-51B75F0BFC54}" dt="2019-11-04T09:34:31.697" v="1778"/>
          <ac:spMkLst>
            <pc:docMk/>
            <pc:sldMk cId="3567281485" sldId="272"/>
            <ac:spMk id="116" creationId="{33884E76-E524-3F4C-9195-24B6A085B18D}"/>
          </ac:spMkLst>
        </pc:spChg>
        <pc:spChg chg="add">
          <ac:chgData name="戴 超" userId="0a653ea0a27b076e" providerId="LiveId" clId="{456C56C0-8121-3441-9AD2-51B75F0BFC54}" dt="2019-11-04T09:34:31.697" v="1778"/>
          <ac:spMkLst>
            <pc:docMk/>
            <pc:sldMk cId="3567281485" sldId="272"/>
            <ac:spMk id="117" creationId="{795BD95C-FAEA-D24C-BEDE-9FDEDECAB39A}"/>
          </ac:spMkLst>
        </pc:spChg>
        <pc:spChg chg="add">
          <ac:chgData name="戴 超" userId="0a653ea0a27b076e" providerId="LiveId" clId="{456C56C0-8121-3441-9AD2-51B75F0BFC54}" dt="2019-11-04T09:34:31.697" v="1778"/>
          <ac:spMkLst>
            <pc:docMk/>
            <pc:sldMk cId="3567281485" sldId="272"/>
            <ac:spMk id="119" creationId="{0BAEDE68-6451-DF4D-85B6-118F260308E8}"/>
          </ac:spMkLst>
        </pc:spChg>
        <pc:spChg chg="add mod">
          <ac:chgData name="戴 超" userId="0a653ea0a27b076e" providerId="LiveId" clId="{456C56C0-8121-3441-9AD2-51B75F0BFC54}" dt="2019-11-04T09:36:33.100" v="1859" actId="14100"/>
          <ac:spMkLst>
            <pc:docMk/>
            <pc:sldMk cId="3567281485" sldId="272"/>
            <ac:spMk id="121" creationId="{4CC0C204-E1BB-5846-89FA-360B4C8B56E0}"/>
          </ac:spMkLst>
        </pc:spChg>
        <pc:spChg chg="add mod">
          <ac:chgData name="戴 超" userId="0a653ea0a27b076e" providerId="LiveId" clId="{456C56C0-8121-3441-9AD2-51B75F0BFC54}" dt="2019-11-04T09:36:24.008" v="1857" actId="14100"/>
          <ac:spMkLst>
            <pc:docMk/>
            <pc:sldMk cId="3567281485" sldId="272"/>
            <ac:spMk id="122" creationId="{67497EF4-26B6-5D4E-9F5E-0DE5B06F39FA}"/>
          </ac:spMkLst>
        </pc:spChg>
        <pc:spChg chg="add mod">
          <ac:chgData name="戴 超" userId="0a653ea0a27b076e" providerId="LiveId" clId="{456C56C0-8121-3441-9AD2-51B75F0BFC54}" dt="2019-11-04T09:42:06.189" v="1989" actId="1076"/>
          <ac:spMkLst>
            <pc:docMk/>
            <pc:sldMk cId="3567281485" sldId="272"/>
            <ac:spMk id="123" creationId="{8D279D67-0F01-F44A-A65D-FFEF1BE5C7EA}"/>
          </ac:spMkLst>
        </pc:spChg>
        <pc:spChg chg="add mod">
          <ac:chgData name="戴 超" userId="0a653ea0a27b076e" providerId="LiveId" clId="{456C56C0-8121-3441-9AD2-51B75F0BFC54}" dt="2019-11-04T09:43:28.974" v="2081" actId="20577"/>
          <ac:spMkLst>
            <pc:docMk/>
            <pc:sldMk cId="3567281485" sldId="272"/>
            <ac:spMk id="124" creationId="{BB939E15-7AA2-6249-890A-D353D335B58E}"/>
          </ac:spMkLst>
        </pc:spChg>
        <pc:spChg chg="add mod">
          <ac:chgData name="戴 超" userId="0a653ea0a27b076e" providerId="LiveId" clId="{456C56C0-8121-3441-9AD2-51B75F0BFC54}" dt="2019-11-04T10:10:02.065" v="2604" actId="20577"/>
          <ac:spMkLst>
            <pc:docMk/>
            <pc:sldMk cId="3567281485" sldId="272"/>
            <ac:spMk id="125" creationId="{AC9AB4FB-9275-C94E-A54D-2D86F3E7232F}"/>
          </ac:spMkLst>
        </pc:spChg>
        <pc:spChg chg="add mod">
          <ac:chgData name="戴 超" userId="0a653ea0a27b076e" providerId="LiveId" clId="{456C56C0-8121-3441-9AD2-51B75F0BFC54}" dt="2019-11-04T10:10:00.007" v="2603" actId="20577"/>
          <ac:spMkLst>
            <pc:docMk/>
            <pc:sldMk cId="3567281485" sldId="272"/>
            <ac:spMk id="126" creationId="{A8CF2377-1C10-5841-A818-97B7CB989417}"/>
          </ac:spMkLst>
        </pc:spChg>
        <pc:grpChg chg="del">
          <ac:chgData name="戴 超" userId="0a653ea0a27b076e" providerId="LiveId" clId="{456C56C0-8121-3441-9AD2-51B75F0BFC54}" dt="2019-11-04T09:33:57.916" v="1777" actId="478"/>
          <ac:grpSpMkLst>
            <pc:docMk/>
            <pc:sldMk cId="3567281485" sldId="272"/>
            <ac:grpSpMk id="34" creationId="{00000000-0000-0000-0000-000000000000}"/>
          </ac:grpSpMkLst>
        </pc:grpChg>
        <pc:grpChg chg="del">
          <ac:chgData name="戴 超" userId="0a653ea0a27b076e" providerId="LiveId" clId="{456C56C0-8121-3441-9AD2-51B75F0BFC54}" dt="2019-11-04T09:33:57.916" v="1777" actId="478"/>
          <ac:grpSpMkLst>
            <pc:docMk/>
            <pc:sldMk cId="3567281485" sldId="272"/>
            <ac:grpSpMk id="37" creationId="{00000000-0000-0000-0000-000000000000}"/>
          </ac:grpSpMkLst>
        </pc:grpChg>
        <pc:grpChg chg="del">
          <ac:chgData name="戴 超" userId="0a653ea0a27b076e" providerId="LiveId" clId="{456C56C0-8121-3441-9AD2-51B75F0BFC54}" dt="2019-11-04T09:33:57.916" v="1777" actId="478"/>
          <ac:grpSpMkLst>
            <pc:docMk/>
            <pc:sldMk cId="3567281485" sldId="272"/>
            <ac:grpSpMk id="47" creationId="{00000000-0000-0000-0000-000000000000}"/>
          </ac:grpSpMkLst>
        </pc:grpChg>
        <pc:grpChg chg="del">
          <ac:chgData name="戴 超" userId="0a653ea0a27b076e" providerId="LiveId" clId="{456C56C0-8121-3441-9AD2-51B75F0BFC54}" dt="2019-11-04T09:33:57.916" v="1777" actId="478"/>
          <ac:grpSpMkLst>
            <pc:docMk/>
            <pc:sldMk cId="3567281485" sldId="272"/>
            <ac:grpSpMk id="58" creationId="{00000000-0000-0000-0000-000000000000}"/>
          </ac:grpSpMkLst>
        </pc:grpChg>
        <pc:grpChg chg="del">
          <ac:chgData name="戴 超" userId="0a653ea0a27b076e" providerId="LiveId" clId="{456C56C0-8121-3441-9AD2-51B75F0BFC54}" dt="2019-11-04T09:33:57.916" v="1777" actId="478"/>
          <ac:grpSpMkLst>
            <pc:docMk/>
            <pc:sldMk cId="3567281485" sldId="272"/>
            <ac:grpSpMk id="66" creationId="{00000000-0000-0000-0000-000000000000}"/>
          </ac:grpSpMkLst>
        </pc:grpChg>
        <pc:grpChg chg="del">
          <ac:chgData name="戴 超" userId="0a653ea0a27b076e" providerId="LiveId" clId="{456C56C0-8121-3441-9AD2-51B75F0BFC54}" dt="2019-11-04T09:33:57.916" v="1777" actId="478"/>
          <ac:grpSpMkLst>
            <pc:docMk/>
            <pc:sldMk cId="3567281485" sldId="272"/>
            <ac:grpSpMk id="76" creationId="{00000000-0000-0000-0000-000000000000}"/>
          </ac:grpSpMkLst>
        </pc:grpChg>
        <pc:grpChg chg="del">
          <ac:chgData name="戴 超" userId="0a653ea0a27b076e" providerId="LiveId" clId="{456C56C0-8121-3441-9AD2-51B75F0BFC54}" dt="2019-11-04T09:33:57.916" v="1777" actId="478"/>
          <ac:grpSpMkLst>
            <pc:docMk/>
            <pc:sldMk cId="3567281485" sldId="272"/>
            <ac:grpSpMk id="80" creationId="{00000000-0000-0000-0000-000000000000}"/>
          </ac:grpSpMkLst>
        </pc:grpChg>
        <pc:grpChg chg="del">
          <ac:chgData name="戴 超" userId="0a653ea0a27b076e" providerId="LiveId" clId="{456C56C0-8121-3441-9AD2-51B75F0BFC54}" dt="2019-11-04T09:33:57.916" v="1777" actId="478"/>
          <ac:grpSpMkLst>
            <pc:docMk/>
            <pc:sldMk cId="3567281485" sldId="272"/>
            <ac:grpSpMk id="84" creationId="{00000000-0000-0000-0000-000000000000}"/>
          </ac:grpSpMkLst>
        </pc:grpChg>
        <pc:grpChg chg="del">
          <ac:chgData name="戴 超" userId="0a653ea0a27b076e" providerId="LiveId" clId="{456C56C0-8121-3441-9AD2-51B75F0BFC54}" dt="2019-11-04T09:33:57.916" v="1777" actId="478"/>
          <ac:grpSpMkLst>
            <pc:docMk/>
            <pc:sldMk cId="3567281485" sldId="272"/>
            <ac:grpSpMk id="88" creationId="{00000000-0000-0000-0000-000000000000}"/>
          </ac:grpSpMkLst>
        </pc:grpChg>
        <pc:cxnChg chg="add mod">
          <ac:chgData name="戴 超" userId="0a653ea0a27b076e" providerId="LiveId" clId="{456C56C0-8121-3441-9AD2-51B75F0BFC54}" dt="2019-11-04T09:43:05.350" v="2045" actId="13822"/>
          <ac:cxnSpMkLst>
            <pc:docMk/>
            <pc:sldMk cId="3567281485" sldId="272"/>
            <ac:cxnSpMk id="22" creationId="{70E83EF4-DD0B-914E-BF51-4B0AA27A005B}"/>
          </ac:cxnSpMkLst>
        </pc:cxnChg>
        <pc:cxnChg chg="add mod">
          <ac:chgData name="戴 超" userId="0a653ea0a27b076e" providerId="LiveId" clId="{456C56C0-8121-3441-9AD2-51B75F0BFC54}" dt="2019-11-04T09:38:31.976" v="1882" actId="1076"/>
          <ac:cxnSpMkLst>
            <pc:docMk/>
            <pc:sldMk cId="3567281485" sldId="272"/>
            <ac:cxnSpMk id="100" creationId="{4CEB0B7B-8561-9A47-9BE7-886BDDCB5D9F}"/>
          </ac:cxnSpMkLst>
        </pc:cxnChg>
        <pc:cxnChg chg="add del">
          <ac:chgData name="戴 超" userId="0a653ea0a27b076e" providerId="LiveId" clId="{456C56C0-8121-3441-9AD2-51B75F0BFC54}" dt="2019-11-04T09:38:13.588" v="1878" actId="478"/>
          <ac:cxnSpMkLst>
            <pc:docMk/>
            <pc:sldMk cId="3567281485" sldId="272"/>
            <ac:cxnSpMk id="101" creationId="{B891EBFC-DB39-7345-9365-9AC05FD1CB51}"/>
          </ac:cxnSpMkLst>
        </pc:cxnChg>
        <pc:cxnChg chg="add del">
          <ac:chgData name="戴 超" userId="0a653ea0a27b076e" providerId="LiveId" clId="{456C56C0-8121-3441-9AD2-51B75F0BFC54}" dt="2019-11-04T09:39:11.581" v="1895" actId="478"/>
          <ac:cxnSpMkLst>
            <pc:docMk/>
            <pc:sldMk cId="3567281485" sldId="272"/>
            <ac:cxnSpMk id="104" creationId="{DC6B15A6-20D2-0646-8831-8F9890F03244}"/>
          </ac:cxnSpMkLst>
        </pc:cxnChg>
        <pc:cxnChg chg="add del mod">
          <ac:chgData name="戴 超" userId="0a653ea0a27b076e" providerId="LiveId" clId="{456C56C0-8121-3441-9AD2-51B75F0BFC54}" dt="2019-11-04T09:42:06.189" v="1989" actId="1076"/>
          <ac:cxnSpMkLst>
            <pc:docMk/>
            <pc:sldMk cId="3567281485" sldId="272"/>
            <ac:cxnSpMk id="105" creationId="{66F52601-95E7-B341-8AF3-B8BB2D3F13F6}"/>
          </ac:cxnSpMkLst>
        </pc:cxnChg>
        <pc:cxnChg chg="add mod">
          <ac:chgData name="戴 超" userId="0a653ea0a27b076e" providerId="LiveId" clId="{456C56C0-8121-3441-9AD2-51B75F0BFC54}" dt="2019-11-04T09:42:15.266" v="2001" actId="20577"/>
          <ac:cxnSpMkLst>
            <pc:docMk/>
            <pc:sldMk cId="3567281485" sldId="272"/>
            <ac:cxnSpMk id="113" creationId="{0130276F-8780-564D-9F73-6F41FB946364}"/>
          </ac:cxnSpMkLst>
        </pc:cxnChg>
        <pc:cxnChg chg="add mod">
          <ac:chgData name="戴 超" userId="0a653ea0a27b076e" providerId="LiveId" clId="{456C56C0-8121-3441-9AD2-51B75F0BFC54}" dt="2019-11-04T09:42:51.191" v="2043" actId="1076"/>
          <ac:cxnSpMkLst>
            <pc:docMk/>
            <pc:sldMk cId="3567281485" sldId="272"/>
            <ac:cxnSpMk id="118" creationId="{350CDFB3-D71C-D541-86DC-74B84FBAA999}"/>
          </ac:cxnSpMkLst>
        </pc:cxnChg>
        <pc:cxnChg chg="add mod">
          <ac:chgData name="戴 超" userId="0a653ea0a27b076e" providerId="LiveId" clId="{456C56C0-8121-3441-9AD2-51B75F0BFC54}" dt="2019-11-04T09:42:51.191" v="2043" actId="1076"/>
          <ac:cxnSpMkLst>
            <pc:docMk/>
            <pc:sldMk cId="3567281485" sldId="272"/>
            <ac:cxnSpMk id="120" creationId="{4B72FCA7-3F84-A041-BD16-3AC80207EFAF}"/>
          </ac:cxnSpMkLst>
        </pc:cxnChg>
      </pc:sldChg>
      <pc:sldChg chg="del">
        <pc:chgData name="戴 超" userId="0a653ea0a27b076e" providerId="LiveId" clId="{456C56C0-8121-3441-9AD2-51B75F0BFC54}" dt="2019-11-04T10:10:34.189" v="2607" actId="2696"/>
        <pc:sldMkLst>
          <pc:docMk/>
          <pc:sldMk cId="380091166" sldId="273"/>
        </pc:sldMkLst>
      </pc:sldChg>
      <pc:sldChg chg="del">
        <pc:chgData name="戴 超" userId="0a653ea0a27b076e" providerId="LiveId" clId="{456C56C0-8121-3441-9AD2-51B75F0BFC54}" dt="2019-11-04T10:10:34.241" v="2608" actId="2696"/>
        <pc:sldMkLst>
          <pc:docMk/>
          <pc:sldMk cId="4261263618" sldId="274"/>
        </pc:sldMkLst>
      </pc:sldChg>
      <pc:sldChg chg="del">
        <pc:chgData name="戴 超" userId="0a653ea0a27b076e" providerId="LiveId" clId="{456C56C0-8121-3441-9AD2-51B75F0BFC54}" dt="2019-11-04T10:10:34.295" v="2609" actId="2696"/>
        <pc:sldMkLst>
          <pc:docMk/>
          <pc:sldMk cId="82446711" sldId="275"/>
        </pc:sldMkLst>
      </pc:sldChg>
      <pc:sldChg chg="del">
        <pc:chgData name="戴 超" userId="0a653ea0a27b076e" providerId="LiveId" clId="{456C56C0-8121-3441-9AD2-51B75F0BFC54}" dt="2019-11-04T10:10:34.331" v="2610" actId="2696"/>
        <pc:sldMkLst>
          <pc:docMk/>
          <pc:sldMk cId="861857657" sldId="276"/>
        </pc:sldMkLst>
      </pc:sldChg>
      <pc:sldChg chg="delSp modSp delAnim">
        <pc:chgData name="戴 超" userId="0a653ea0a27b076e" providerId="LiveId" clId="{456C56C0-8121-3441-9AD2-51B75F0BFC54}" dt="2019-11-04T10:12:33.016" v="2676" actId="478"/>
        <pc:sldMkLst>
          <pc:docMk/>
          <pc:sldMk cId="1199467266" sldId="277"/>
        </pc:sldMkLst>
        <pc:spChg chg="mod">
          <ac:chgData name="戴 超" userId="0a653ea0a27b076e" providerId="LiveId" clId="{456C56C0-8121-3441-9AD2-51B75F0BFC54}" dt="2019-11-04T10:12:10.299" v="2621" actId="20577"/>
          <ac:spMkLst>
            <pc:docMk/>
            <pc:sldMk cId="1199467266" sldId="277"/>
            <ac:spMk id="11" creationId="{00000000-0000-0000-0000-000000000000}"/>
          </ac:spMkLst>
        </pc:spChg>
        <pc:spChg chg="mod">
          <ac:chgData name="戴 超" userId="0a653ea0a27b076e" providerId="LiveId" clId="{456C56C0-8121-3441-9AD2-51B75F0BFC54}" dt="2019-11-04T10:12:30.953" v="2675" actId="20577"/>
          <ac:spMkLst>
            <pc:docMk/>
            <pc:sldMk cId="1199467266" sldId="277"/>
            <ac:spMk id="12" creationId="{00000000-0000-0000-0000-000000000000}"/>
          </ac:spMkLst>
        </pc:spChg>
        <pc:spChg chg="del">
          <ac:chgData name="戴 超" userId="0a653ea0a27b076e" providerId="LiveId" clId="{456C56C0-8121-3441-9AD2-51B75F0BFC54}" dt="2019-11-04T10:12:33.016" v="2676" actId="478"/>
          <ac:spMkLst>
            <pc:docMk/>
            <pc:sldMk cId="1199467266" sldId="277"/>
            <ac:spMk id="13" creationId="{00000000-0000-0000-0000-000000000000}"/>
          </ac:spMkLst>
        </pc:spChg>
        <pc:spChg chg="del">
          <ac:chgData name="戴 超" userId="0a653ea0a27b076e" providerId="LiveId" clId="{456C56C0-8121-3441-9AD2-51B75F0BFC54}" dt="2019-11-04T10:12:33.016" v="2676" actId="478"/>
          <ac:spMkLst>
            <pc:docMk/>
            <pc:sldMk cId="1199467266" sldId="277"/>
            <ac:spMk id="14" creationId="{00000000-0000-0000-0000-000000000000}"/>
          </ac:spMkLst>
        </pc:spChg>
      </pc:sldChg>
      <pc:sldChg chg="addSp delSp modSp modAnim">
        <pc:chgData name="戴 超" userId="0a653ea0a27b076e" providerId="LiveId" clId="{456C56C0-8121-3441-9AD2-51B75F0BFC54}" dt="2019-11-04T11:12:43.712" v="3281" actId="1076"/>
        <pc:sldMkLst>
          <pc:docMk/>
          <pc:sldMk cId="542575699" sldId="278"/>
        </pc:sldMkLst>
        <pc:spChg chg="mod">
          <ac:chgData name="戴 超" userId="0a653ea0a27b076e" providerId="LiveId" clId="{456C56C0-8121-3441-9AD2-51B75F0BFC54}" dt="2019-11-04T11:03:17.377" v="3242" actId="20577"/>
          <ac:spMkLst>
            <pc:docMk/>
            <pc:sldMk cId="542575699" sldId="278"/>
            <ac:spMk id="4" creationId="{00000000-0000-0000-0000-000000000000}"/>
          </ac:spMkLst>
        </pc:spChg>
        <pc:spChg chg="del">
          <ac:chgData name="戴 超" userId="0a653ea0a27b076e" providerId="LiveId" clId="{456C56C0-8121-3441-9AD2-51B75F0BFC54}" dt="2019-11-04T11:02:35.145" v="3216" actId="478"/>
          <ac:spMkLst>
            <pc:docMk/>
            <pc:sldMk cId="542575699" sldId="278"/>
            <ac:spMk id="52" creationId="{00000000-0000-0000-0000-000000000000}"/>
          </ac:spMkLst>
        </pc:spChg>
        <pc:spChg chg="del">
          <ac:chgData name="戴 超" userId="0a653ea0a27b076e" providerId="LiveId" clId="{456C56C0-8121-3441-9AD2-51B75F0BFC54}" dt="2019-11-04T11:02:33.638" v="3215" actId="478"/>
          <ac:spMkLst>
            <pc:docMk/>
            <pc:sldMk cId="542575699" sldId="278"/>
            <ac:spMk id="53" creationId="{00000000-0000-0000-0000-000000000000}"/>
          </ac:spMkLst>
        </pc:spChg>
        <pc:spChg chg="del">
          <ac:chgData name="戴 超" userId="0a653ea0a27b076e" providerId="LiveId" clId="{456C56C0-8121-3441-9AD2-51B75F0BFC54}" dt="2019-11-04T11:02:33.638" v="3215" actId="478"/>
          <ac:spMkLst>
            <pc:docMk/>
            <pc:sldMk cId="542575699" sldId="278"/>
            <ac:spMk id="54" creationId="{00000000-0000-0000-0000-000000000000}"/>
          </ac:spMkLst>
        </pc:spChg>
        <pc:spChg chg="del">
          <ac:chgData name="戴 超" userId="0a653ea0a27b076e" providerId="LiveId" clId="{456C56C0-8121-3441-9AD2-51B75F0BFC54}" dt="2019-11-04T11:02:33.638" v="3215" actId="478"/>
          <ac:spMkLst>
            <pc:docMk/>
            <pc:sldMk cId="542575699" sldId="278"/>
            <ac:spMk id="102" creationId="{00000000-0000-0000-0000-000000000000}"/>
          </ac:spMkLst>
        </pc:spChg>
        <pc:spChg chg="del">
          <ac:chgData name="戴 超" userId="0a653ea0a27b076e" providerId="LiveId" clId="{456C56C0-8121-3441-9AD2-51B75F0BFC54}" dt="2019-11-04T11:02:33.638" v="3215" actId="478"/>
          <ac:spMkLst>
            <pc:docMk/>
            <pc:sldMk cId="542575699" sldId="278"/>
            <ac:spMk id="103" creationId="{00000000-0000-0000-0000-000000000000}"/>
          </ac:spMkLst>
        </pc:spChg>
        <pc:spChg chg="del">
          <ac:chgData name="戴 超" userId="0a653ea0a27b076e" providerId="LiveId" clId="{456C56C0-8121-3441-9AD2-51B75F0BFC54}" dt="2019-11-04T11:02:33.638" v="3215" actId="478"/>
          <ac:spMkLst>
            <pc:docMk/>
            <pc:sldMk cId="542575699" sldId="278"/>
            <ac:spMk id="104" creationId="{00000000-0000-0000-0000-000000000000}"/>
          </ac:spMkLst>
        </pc:spChg>
        <pc:spChg chg="del">
          <ac:chgData name="戴 超" userId="0a653ea0a27b076e" providerId="LiveId" clId="{456C56C0-8121-3441-9AD2-51B75F0BFC54}" dt="2019-11-04T11:02:33.638" v="3215" actId="478"/>
          <ac:spMkLst>
            <pc:docMk/>
            <pc:sldMk cId="542575699" sldId="278"/>
            <ac:spMk id="105" creationId="{00000000-0000-0000-0000-000000000000}"/>
          </ac:spMkLst>
        </pc:s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5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55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06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09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12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15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18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23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29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32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37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40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43" creationId="{00000000-0000-0000-0000-000000000000}"/>
          </ac:grpSpMkLst>
        </pc:grpChg>
        <pc:grpChg chg="del">
          <ac:chgData name="戴 超" userId="0a653ea0a27b076e" providerId="LiveId" clId="{456C56C0-8121-3441-9AD2-51B75F0BFC54}" dt="2019-11-04T11:02:33.638" v="3215" actId="478"/>
          <ac:grpSpMkLst>
            <pc:docMk/>
            <pc:sldMk cId="542575699" sldId="278"/>
            <ac:grpSpMk id="146" creationId="{00000000-0000-0000-0000-000000000000}"/>
          </ac:grpSpMkLst>
        </pc:grpChg>
        <pc:picChg chg="add del mod">
          <ac:chgData name="戴 超" userId="0a653ea0a27b076e" providerId="LiveId" clId="{456C56C0-8121-3441-9AD2-51B75F0BFC54}" dt="2019-11-04T11:02:43.197" v="3218" actId="478"/>
          <ac:picMkLst>
            <pc:docMk/>
            <pc:sldMk cId="542575699" sldId="278"/>
            <ac:picMk id="3" creationId="{39F297E5-52C2-9341-BE98-372BA9DFADF3}"/>
          </ac:picMkLst>
        </pc:picChg>
        <pc:picChg chg="add mod">
          <ac:chgData name="戴 超" userId="0a653ea0a27b076e" providerId="LiveId" clId="{456C56C0-8121-3441-9AD2-51B75F0BFC54}" dt="2019-11-04T11:12:43.712" v="3281" actId="1076"/>
          <ac:picMkLst>
            <pc:docMk/>
            <pc:sldMk cId="542575699" sldId="278"/>
            <ac:picMk id="150" creationId="{02DC1ABF-D3EC-7245-A4AB-70C37DB5FB5A}"/>
          </ac:picMkLst>
        </pc:picChg>
      </pc:sldChg>
      <pc:sldChg chg="add del">
        <pc:chgData name="戴 超" userId="0a653ea0a27b076e" providerId="LiveId" clId="{456C56C0-8121-3441-9AD2-51B75F0BFC54}" dt="2019-11-04T11:10:51.871" v="3277" actId="2696"/>
        <pc:sldMkLst>
          <pc:docMk/>
          <pc:sldMk cId="424002877" sldId="279"/>
        </pc:sldMkLst>
      </pc:sldChg>
      <pc:sldChg chg="add del">
        <pc:chgData name="戴 超" userId="0a653ea0a27b076e" providerId="LiveId" clId="{456C56C0-8121-3441-9AD2-51B75F0BFC54}" dt="2019-11-04T11:10:51.892" v="3278" actId="2696"/>
        <pc:sldMkLst>
          <pc:docMk/>
          <pc:sldMk cId="2684589028" sldId="280"/>
        </pc:sldMkLst>
      </pc:sldChg>
      <pc:sldChg chg="add del">
        <pc:chgData name="戴 超" userId="0a653ea0a27b076e" providerId="LiveId" clId="{456C56C0-8121-3441-9AD2-51B75F0BFC54}" dt="2019-11-04T11:10:51.899" v="3279" actId="2696"/>
        <pc:sldMkLst>
          <pc:docMk/>
          <pc:sldMk cId="2636402181" sldId="281"/>
        </pc:sldMkLst>
      </pc:sldChg>
      <pc:sldChg chg="modSp del">
        <pc:chgData name="戴 超" userId="0a653ea0a27b076e" providerId="LiveId" clId="{456C56C0-8121-3441-9AD2-51B75F0BFC54}" dt="2019-11-04T11:10:51.942" v="3280" actId="2696"/>
        <pc:sldMkLst>
          <pc:docMk/>
          <pc:sldMk cId="3364429461" sldId="282"/>
        </pc:sldMkLst>
        <pc:spChg chg="mod">
          <ac:chgData name="戴 超" userId="0a653ea0a27b076e" providerId="LiveId" clId="{456C56C0-8121-3441-9AD2-51B75F0BFC54}" dt="2019-11-04T11:10:46.592" v="3275" actId="20577"/>
          <ac:spMkLst>
            <pc:docMk/>
            <pc:sldMk cId="3364429461" sldId="282"/>
            <ac:spMk id="2" creationId="{00000000-0000-0000-0000-000000000000}"/>
          </ac:spMkLst>
        </pc:spChg>
      </pc:sldChg>
      <pc:sldChg chg="modSp">
        <pc:chgData name="戴 超" userId="0a653ea0a27b076e" providerId="LiveId" clId="{456C56C0-8121-3441-9AD2-51B75F0BFC54}" dt="2019-11-04T05:57:16.950" v="212" actId="20577"/>
        <pc:sldMkLst>
          <pc:docMk/>
          <pc:sldMk cId="190877027" sldId="288"/>
        </pc:sldMkLst>
        <pc:spChg chg="mod">
          <ac:chgData name="戴 超" userId="0a653ea0a27b076e" providerId="LiveId" clId="{456C56C0-8121-3441-9AD2-51B75F0BFC54}" dt="2019-11-04T05:56:00.675" v="15" actId="20577"/>
          <ac:spMkLst>
            <pc:docMk/>
            <pc:sldMk cId="190877027" sldId="288"/>
            <ac:spMk id="11" creationId="{00000000-0000-0000-0000-000000000000}"/>
          </ac:spMkLst>
        </pc:spChg>
        <pc:spChg chg="mod">
          <ac:chgData name="戴 超" userId="0a653ea0a27b076e" providerId="LiveId" clId="{456C56C0-8121-3441-9AD2-51B75F0BFC54}" dt="2019-11-04T05:56:14.685" v="52" actId="20577"/>
          <ac:spMkLst>
            <pc:docMk/>
            <pc:sldMk cId="190877027" sldId="288"/>
            <ac:spMk id="12" creationId="{00000000-0000-0000-0000-000000000000}"/>
          </ac:spMkLst>
        </pc:spChg>
        <pc:spChg chg="mod">
          <ac:chgData name="戴 超" userId="0a653ea0a27b076e" providerId="LiveId" clId="{456C56C0-8121-3441-9AD2-51B75F0BFC54}" dt="2019-11-04T05:56:25.383" v="65" actId="20577"/>
          <ac:spMkLst>
            <pc:docMk/>
            <pc:sldMk cId="190877027" sldId="288"/>
            <ac:spMk id="15" creationId="{00000000-0000-0000-0000-000000000000}"/>
          </ac:spMkLst>
        </pc:spChg>
        <pc:spChg chg="mod">
          <ac:chgData name="戴 超" userId="0a653ea0a27b076e" providerId="LiveId" clId="{456C56C0-8121-3441-9AD2-51B75F0BFC54}" dt="2019-11-04T05:56:39.374" v="96" actId="20577"/>
          <ac:spMkLst>
            <pc:docMk/>
            <pc:sldMk cId="190877027" sldId="288"/>
            <ac:spMk id="16" creationId="{00000000-0000-0000-0000-000000000000}"/>
          </ac:spMkLst>
        </pc:spChg>
        <pc:spChg chg="mod">
          <ac:chgData name="戴 超" userId="0a653ea0a27b076e" providerId="LiveId" clId="{456C56C0-8121-3441-9AD2-51B75F0BFC54}" dt="2019-11-04T05:56:57.537" v="151" actId="20577"/>
          <ac:spMkLst>
            <pc:docMk/>
            <pc:sldMk cId="190877027" sldId="288"/>
            <ac:spMk id="19" creationId="{00000000-0000-0000-0000-000000000000}"/>
          </ac:spMkLst>
        </pc:spChg>
        <pc:spChg chg="mod">
          <ac:chgData name="戴 超" userId="0a653ea0a27b076e" providerId="LiveId" clId="{456C56C0-8121-3441-9AD2-51B75F0BFC54}" dt="2019-11-04T05:57:16.950" v="212" actId="20577"/>
          <ac:spMkLst>
            <pc:docMk/>
            <pc:sldMk cId="190877027" sldId="288"/>
            <ac:spMk id="20" creationId="{00000000-0000-0000-0000-000000000000}"/>
          </ac:spMkLst>
        </pc:spChg>
        <pc:spChg chg="mod">
          <ac:chgData name="戴 超" userId="0a653ea0a27b076e" providerId="LiveId" clId="{456C56C0-8121-3441-9AD2-51B75F0BFC54}" dt="2019-11-04T05:56:46.972" v="116" actId="20577"/>
          <ac:spMkLst>
            <pc:docMk/>
            <pc:sldMk cId="190877027" sldId="288"/>
            <ac:spMk id="23" creationId="{00000000-0000-0000-0000-000000000000}"/>
          </ac:spMkLst>
        </pc:spChg>
        <pc:spChg chg="mod">
          <ac:chgData name="戴 超" userId="0a653ea0a27b076e" providerId="LiveId" clId="{456C56C0-8121-3441-9AD2-51B75F0BFC54}" dt="2019-11-04T05:56:52.424" v="136" actId="20577"/>
          <ac:spMkLst>
            <pc:docMk/>
            <pc:sldMk cId="190877027" sldId="288"/>
            <ac:spMk id="24" creationId="{00000000-0000-0000-0000-000000000000}"/>
          </ac:spMkLst>
        </pc:spChg>
      </pc:sldChg>
      <pc:sldChg chg="del">
        <pc:chgData name="戴 超" userId="0a653ea0a27b076e" providerId="LiveId" clId="{456C56C0-8121-3441-9AD2-51B75F0BFC54}" dt="2019-11-04T08:05:25.367" v="532" actId="2696"/>
        <pc:sldMkLst>
          <pc:docMk/>
          <pc:sldMk cId="2169394616" sldId="289"/>
        </pc:sldMkLst>
      </pc:sldChg>
      <pc:sldChg chg="modSp modAnim">
        <pc:chgData name="戴 超" userId="0a653ea0a27b076e" providerId="LiveId" clId="{456C56C0-8121-3441-9AD2-51B75F0BFC54}" dt="2019-11-04T08:05:08.344" v="531" actId="20577"/>
        <pc:sldMkLst>
          <pc:docMk/>
          <pc:sldMk cId="2824648858" sldId="291"/>
        </pc:sldMkLst>
        <pc:spChg chg="mod">
          <ac:chgData name="戴 超" userId="0a653ea0a27b076e" providerId="LiveId" clId="{456C56C0-8121-3441-9AD2-51B75F0BFC54}" dt="2019-11-04T08:05:08.344" v="531" actId="20577"/>
          <ac:spMkLst>
            <pc:docMk/>
            <pc:sldMk cId="2824648858" sldId="291"/>
            <ac:spMk id="58" creationId="{4012E24F-2BEF-2F45-B79F-D8CEA8EE92D7}"/>
          </ac:spMkLst>
        </pc:spChg>
        <pc:graphicFrameChg chg="mod">
          <ac:chgData name="戴 超" userId="0a653ea0a27b076e" providerId="LiveId" clId="{456C56C0-8121-3441-9AD2-51B75F0BFC54}" dt="2019-11-04T08:03:17.577" v="459" actId="1076"/>
          <ac:graphicFrameMkLst>
            <pc:docMk/>
            <pc:sldMk cId="2824648858" sldId="291"/>
            <ac:graphicFrameMk id="4" creationId="{8894351B-639D-CB4F-864C-D7D30239393A}"/>
          </ac:graphicFrameMkLst>
        </pc:graphicFrameChg>
      </pc:sldChg>
      <pc:sldChg chg="addSp delSp modSp add delAnim modAnim">
        <pc:chgData name="戴 超" userId="0a653ea0a27b076e" providerId="LiveId" clId="{456C56C0-8121-3441-9AD2-51B75F0BFC54}" dt="2019-11-04T08:57:19.205" v="1472" actId="14826"/>
        <pc:sldMkLst>
          <pc:docMk/>
          <pc:sldMk cId="2231018771" sldId="292"/>
        </pc:sldMkLst>
        <pc:spChg chg="mod">
          <ac:chgData name="戴 超" userId="0a653ea0a27b076e" providerId="LiveId" clId="{456C56C0-8121-3441-9AD2-51B75F0BFC54}" dt="2019-11-04T08:40:11.186" v="1070" actId="20577"/>
          <ac:spMkLst>
            <pc:docMk/>
            <pc:sldMk cId="2231018771" sldId="292"/>
            <ac:spMk id="4" creationId="{00000000-0000-0000-0000-000000000000}"/>
          </ac:spMkLst>
        </pc:spChg>
        <pc:spChg chg="add mod">
          <ac:chgData name="戴 超" userId="0a653ea0a27b076e" providerId="LiveId" clId="{456C56C0-8121-3441-9AD2-51B75F0BFC54}" dt="2019-11-04T08:47:56.240" v="1278" actId="1076"/>
          <ac:spMkLst>
            <pc:docMk/>
            <pc:sldMk cId="2231018771" sldId="292"/>
            <ac:spMk id="5" creationId="{B4C2B159-A3BC-6C4F-B776-560204C209D5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10" creationId="{00000000-0000-0000-0000-000000000000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11" creationId="{00000000-0000-0000-0000-000000000000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12" creationId="{00000000-0000-0000-0000-000000000000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13" creationId="{00000000-0000-0000-0000-000000000000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14" creationId="{00000000-0000-0000-0000-000000000000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15" creationId="{00000000-0000-0000-0000-000000000000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16" creationId="{00000000-0000-0000-0000-000000000000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17" creationId="{00000000-0000-0000-0000-000000000000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96" creationId="{00000000-0000-0000-0000-000000000000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97" creationId="{00000000-0000-0000-0000-000000000000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98" creationId="{00000000-0000-0000-0000-000000000000}"/>
          </ac:spMkLst>
        </pc:spChg>
        <pc:spChg chg="del">
          <ac:chgData name="戴 超" userId="0a653ea0a27b076e" providerId="LiveId" clId="{456C56C0-8121-3441-9AD2-51B75F0BFC54}" dt="2019-11-04T08:40:14.621" v="1071" actId="478"/>
          <ac:spMkLst>
            <pc:docMk/>
            <pc:sldMk cId="2231018771" sldId="292"/>
            <ac:spMk id="199" creationId="{00000000-0000-0000-0000-000000000000}"/>
          </ac:spMkLst>
        </pc:spChg>
        <pc:grpChg chg="del">
          <ac:chgData name="戴 超" userId="0a653ea0a27b076e" providerId="LiveId" clId="{456C56C0-8121-3441-9AD2-51B75F0BFC54}" dt="2019-11-04T08:40:16.202" v="1072" actId="478"/>
          <ac:grpSpMkLst>
            <pc:docMk/>
            <pc:sldMk cId="2231018771" sldId="292"/>
            <ac:grpSpMk id="118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0:14.621" v="1071" actId="478"/>
          <ac:grpSpMkLst>
            <pc:docMk/>
            <pc:sldMk cId="2231018771" sldId="292"/>
            <ac:grpSpMk id="123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0:14.621" v="1071" actId="478"/>
          <ac:grpSpMkLst>
            <pc:docMk/>
            <pc:sldMk cId="2231018771" sldId="292"/>
            <ac:grpSpMk id="131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0:14.621" v="1071" actId="478"/>
          <ac:grpSpMkLst>
            <pc:docMk/>
            <pc:sldMk cId="2231018771" sldId="292"/>
            <ac:grpSpMk id="140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0:14.621" v="1071" actId="478"/>
          <ac:grpSpMkLst>
            <pc:docMk/>
            <pc:sldMk cId="2231018771" sldId="292"/>
            <ac:grpSpMk id="148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0:14.621" v="1071" actId="478"/>
          <ac:grpSpMkLst>
            <pc:docMk/>
            <pc:sldMk cId="2231018771" sldId="292"/>
            <ac:grpSpMk id="157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0:14.621" v="1071" actId="478"/>
          <ac:grpSpMkLst>
            <pc:docMk/>
            <pc:sldMk cId="2231018771" sldId="292"/>
            <ac:grpSpMk id="167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0:14.621" v="1071" actId="478"/>
          <ac:grpSpMkLst>
            <pc:docMk/>
            <pc:sldMk cId="2231018771" sldId="292"/>
            <ac:grpSpMk id="175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0:14.621" v="1071" actId="478"/>
          <ac:grpSpMkLst>
            <pc:docMk/>
            <pc:sldMk cId="2231018771" sldId="292"/>
            <ac:grpSpMk id="179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0:14.621" v="1071" actId="478"/>
          <ac:grpSpMkLst>
            <pc:docMk/>
            <pc:sldMk cId="2231018771" sldId="292"/>
            <ac:grpSpMk id="187" creationId="{00000000-0000-0000-0000-000000000000}"/>
          </ac:grpSpMkLst>
        </pc:grpChg>
        <pc:picChg chg="add mod">
          <ac:chgData name="戴 超" userId="0a653ea0a27b076e" providerId="LiveId" clId="{456C56C0-8121-3441-9AD2-51B75F0BFC54}" dt="2019-11-04T08:57:19.205" v="1472" actId="14826"/>
          <ac:picMkLst>
            <pc:docMk/>
            <pc:sldMk cId="2231018771" sldId="292"/>
            <ac:picMk id="3" creationId="{1933D680-685A-8A44-9BF9-26B1B5209647}"/>
          </ac:picMkLst>
        </pc:picChg>
      </pc:sldChg>
      <pc:sldChg chg="addSp delSp modSp add delAnim modAnim">
        <pc:chgData name="戴 超" userId="0a653ea0a27b076e" providerId="LiveId" clId="{456C56C0-8121-3441-9AD2-51B75F0BFC54}" dt="2019-11-04T08:52:22.151" v="1445" actId="403"/>
        <pc:sldMkLst>
          <pc:docMk/>
          <pc:sldMk cId="4179386704" sldId="293"/>
        </pc:sldMkLst>
        <pc:spChg chg="add del mod">
          <ac:chgData name="戴 超" userId="0a653ea0a27b076e" providerId="LiveId" clId="{456C56C0-8121-3441-9AD2-51B75F0BFC54}" dt="2019-11-04T08:49:42.805" v="1347" actId="478"/>
          <ac:spMkLst>
            <pc:docMk/>
            <pc:sldMk cId="4179386704" sldId="293"/>
            <ac:spMk id="2" creationId="{7C3C31C7-D091-E140-A542-BCE64753E998}"/>
          </ac:spMkLst>
        </pc:spChg>
        <pc:spChg chg="mod">
          <ac:chgData name="戴 超" userId="0a653ea0a27b076e" providerId="LiveId" clId="{456C56C0-8121-3441-9AD2-51B75F0BFC54}" dt="2019-11-04T08:48:15.131" v="1305" actId="20577"/>
          <ac:spMkLst>
            <pc:docMk/>
            <pc:sldMk cId="4179386704" sldId="293"/>
            <ac:spMk id="4" creationId="{00000000-0000-0000-0000-000000000000}"/>
          </ac:spMkLst>
        </pc:spChg>
        <pc:spChg chg="add mod">
          <ac:chgData name="戴 超" userId="0a653ea0a27b076e" providerId="LiveId" clId="{456C56C0-8121-3441-9AD2-51B75F0BFC54}" dt="2019-11-04T08:52:22.151" v="1445" actId="403"/>
          <ac:spMkLst>
            <pc:docMk/>
            <pc:sldMk cId="4179386704" sldId="293"/>
            <ac:spMk id="94" creationId="{B6443880-0ECC-9349-BEFE-CB06AD90AF65}"/>
          </ac:spMkLst>
        </pc:spChg>
        <pc:spChg chg="add mod">
          <ac:chgData name="戴 超" userId="0a653ea0a27b076e" providerId="LiveId" clId="{456C56C0-8121-3441-9AD2-51B75F0BFC54}" dt="2019-11-04T08:52:22.151" v="1445" actId="403"/>
          <ac:spMkLst>
            <pc:docMk/>
            <pc:sldMk cId="4179386704" sldId="293"/>
            <ac:spMk id="95" creationId="{B147D35C-DB76-BB44-8D4A-0D896122AE18}"/>
          </ac:spMkLst>
        </pc:spChg>
        <pc:spChg chg="add mod">
          <ac:chgData name="戴 超" userId="0a653ea0a27b076e" providerId="LiveId" clId="{456C56C0-8121-3441-9AD2-51B75F0BFC54}" dt="2019-11-04T08:52:22.151" v="1445" actId="403"/>
          <ac:spMkLst>
            <pc:docMk/>
            <pc:sldMk cId="4179386704" sldId="293"/>
            <ac:spMk id="96" creationId="{F0FDF55F-C941-5742-B43D-03FFD7C804D5}"/>
          </ac:spMkLst>
        </pc:spChg>
        <pc:spChg chg="add mod">
          <ac:chgData name="戴 超" userId="0a653ea0a27b076e" providerId="LiveId" clId="{456C56C0-8121-3441-9AD2-51B75F0BFC54}" dt="2019-11-04T08:52:22.151" v="1445" actId="403"/>
          <ac:spMkLst>
            <pc:docMk/>
            <pc:sldMk cId="4179386704" sldId="293"/>
            <ac:spMk id="97" creationId="{B6469791-8A35-FF4D-A22C-8BD1FA4FD00B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10" creationId="{00000000-0000-0000-0000-000000000000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11" creationId="{00000000-0000-0000-0000-000000000000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12" creationId="{00000000-0000-0000-0000-000000000000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13" creationId="{00000000-0000-0000-0000-000000000000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14" creationId="{00000000-0000-0000-0000-000000000000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15" creationId="{00000000-0000-0000-0000-000000000000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16" creationId="{00000000-0000-0000-0000-000000000000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17" creationId="{00000000-0000-0000-0000-000000000000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96" creationId="{00000000-0000-0000-0000-000000000000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97" creationId="{00000000-0000-0000-0000-000000000000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98" creationId="{00000000-0000-0000-0000-000000000000}"/>
          </ac:spMkLst>
        </pc:spChg>
        <pc:spChg chg="del">
          <ac:chgData name="戴 超" userId="0a653ea0a27b076e" providerId="LiveId" clId="{456C56C0-8121-3441-9AD2-51B75F0BFC54}" dt="2019-11-04T08:48:22.680" v="1307" actId="478"/>
          <ac:spMkLst>
            <pc:docMk/>
            <pc:sldMk cId="4179386704" sldId="293"/>
            <ac:spMk id="199" creationId="{00000000-0000-0000-0000-000000000000}"/>
          </ac:spMkLst>
        </pc:spChg>
        <pc:grpChg chg="del">
          <ac:chgData name="戴 超" userId="0a653ea0a27b076e" providerId="LiveId" clId="{456C56C0-8121-3441-9AD2-51B75F0BFC54}" dt="2019-11-04T08:48:24.563" v="1308" actId="478"/>
          <ac:grpSpMkLst>
            <pc:docMk/>
            <pc:sldMk cId="4179386704" sldId="293"/>
            <ac:grpSpMk id="118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8:22.680" v="1307" actId="478"/>
          <ac:grpSpMkLst>
            <pc:docMk/>
            <pc:sldMk cId="4179386704" sldId="293"/>
            <ac:grpSpMk id="123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8:22.680" v="1307" actId="478"/>
          <ac:grpSpMkLst>
            <pc:docMk/>
            <pc:sldMk cId="4179386704" sldId="293"/>
            <ac:grpSpMk id="131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8:22.680" v="1307" actId="478"/>
          <ac:grpSpMkLst>
            <pc:docMk/>
            <pc:sldMk cId="4179386704" sldId="293"/>
            <ac:grpSpMk id="140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8:22.680" v="1307" actId="478"/>
          <ac:grpSpMkLst>
            <pc:docMk/>
            <pc:sldMk cId="4179386704" sldId="293"/>
            <ac:grpSpMk id="148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8:22.680" v="1307" actId="478"/>
          <ac:grpSpMkLst>
            <pc:docMk/>
            <pc:sldMk cId="4179386704" sldId="293"/>
            <ac:grpSpMk id="157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8:22.680" v="1307" actId="478"/>
          <ac:grpSpMkLst>
            <pc:docMk/>
            <pc:sldMk cId="4179386704" sldId="293"/>
            <ac:grpSpMk id="167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8:22.680" v="1307" actId="478"/>
          <ac:grpSpMkLst>
            <pc:docMk/>
            <pc:sldMk cId="4179386704" sldId="293"/>
            <ac:grpSpMk id="175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8:22.680" v="1307" actId="478"/>
          <ac:grpSpMkLst>
            <pc:docMk/>
            <pc:sldMk cId="4179386704" sldId="293"/>
            <ac:grpSpMk id="179" creationId="{00000000-0000-0000-0000-000000000000}"/>
          </ac:grpSpMkLst>
        </pc:grpChg>
        <pc:grpChg chg="del">
          <ac:chgData name="戴 超" userId="0a653ea0a27b076e" providerId="LiveId" clId="{456C56C0-8121-3441-9AD2-51B75F0BFC54}" dt="2019-11-04T08:48:22.680" v="1307" actId="478"/>
          <ac:grpSpMkLst>
            <pc:docMk/>
            <pc:sldMk cId="4179386704" sldId="293"/>
            <ac:grpSpMk id="187" creationId="{00000000-0000-0000-0000-000000000000}"/>
          </ac:grpSpMkLst>
        </pc:grpChg>
      </pc:sldChg>
      <pc:sldChg chg="addSp delSp modSp add delAnim modAnim">
        <pc:chgData name="戴 超" userId="0a653ea0a27b076e" providerId="LiveId" clId="{456C56C0-8121-3441-9AD2-51B75F0BFC54}" dt="2019-11-04T09:24:09.901" v="1690"/>
        <pc:sldMkLst>
          <pc:docMk/>
          <pc:sldMk cId="1932846417" sldId="294"/>
        </pc:sldMkLst>
        <pc:spChg chg="mod">
          <ac:chgData name="戴 超" userId="0a653ea0a27b076e" providerId="LiveId" clId="{456C56C0-8121-3441-9AD2-51B75F0BFC54}" dt="2019-11-04T08:53:38.357" v="1466" actId="20577"/>
          <ac:spMkLst>
            <pc:docMk/>
            <pc:sldMk cId="1932846417" sldId="294"/>
            <ac:spMk id="4" creationId="{00000000-0000-0000-0000-000000000000}"/>
          </ac:spMkLst>
        </pc:spChg>
        <pc:spChg chg="add mod">
          <ac:chgData name="戴 超" userId="0a653ea0a27b076e" providerId="LiveId" clId="{456C56C0-8121-3441-9AD2-51B75F0BFC54}" dt="2019-11-04T09:21:21.576" v="1496" actId="1076"/>
          <ac:spMkLst>
            <pc:docMk/>
            <pc:sldMk cId="1932846417" sldId="294"/>
            <ac:spMk id="95" creationId="{275264F4-FC70-0849-A8FC-E3805B014E59}"/>
          </ac:spMkLst>
        </pc:spChg>
        <pc:spChg chg="add mod">
          <ac:chgData name="戴 超" userId="0a653ea0a27b076e" providerId="LiveId" clId="{456C56C0-8121-3441-9AD2-51B75F0BFC54}" dt="2019-11-04T09:24:00.871" v="1688" actId="20577"/>
          <ac:spMkLst>
            <pc:docMk/>
            <pc:sldMk cId="1932846417" sldId="294"/>
            <ac:spMk id="96" creationId="{4E7CFF2F-5613-A942-894D-4F23A6778BEA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10" creationId="{00000000-0000-0000-0000-000000000000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11" creationId="{00000000-0000-0000-0000-000000000000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12" creationId="{00000000-0000-0000-0000-000000000000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13" creationId="{00000000-0000-0000-0000-000000000000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14" creationId="{00000000-0000-0000-0000-000000000000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15" creationId="{00000000-0000-0000-0000-000000000000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16" creationId="{00000000-0000-0000-0000-000000000000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17" creationId="{00000000-0000-0000-0000-000000000000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96" creationId="{00000000-0000-0000-0000-000000000000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97" creationId="{00000000-0000-0000-0000-000000000000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98" creationId="{00000000-0000-0000-0000-000000000000}"/>
          </ac:spMkLst>
        </pc:spChg>
        <pc:spChg chg="add del">
          <ac:chgData name="戴 超" userId="0a653ea0a27b076e" providerId="LiveId" clId="{456C56C0-8121-3441-9AD2-51B75F0BFC54}" dt="2019-11-04T08:53:51.391" v="1470" actId="478"/>
          <ac:spMkLst>
            <pc:docMk/>
            <pc:sldMk cId="1932846417" sldId="294"/>
            <ac:spMk id="199" creationId="{00000000-0000-0000-0000-000000000000}"/>
          </ac:spMkLst>
        </pc:spChg>
        <pc:grpChg chg="del">
          <ac:chgData name="戴 超" userId="0a653ea0a27b076e" providerId="LiveId" clId="{456C56C0-8121-3441-9AD2-51B75F0BFC54}" dt="2019-11-04T08:53:52.548" v="1471" actId="478"/>
          <ac:grpSpMkLst>
            <pc:docMk/>
            <pc:sldMk cId="1932846417" sldId="294"/>
            <ac:grpSpMk id="118" creationId="{00000000-0000-0000-0000-000000000000}"/>
          </ac:grpSpMkLst>
        </pc:grpChg>
        <pc:grpChg chg="add del">
          <ac:chgData name="戴 超" userId="0a653ea0a27b076e" providerId="LiveId" clId="{456C56C0-8121-3441-9AD2-51B75F0BFC54}" dt="2019-11-04T08:53:51.391" v="1470" actId="478"/>
          <ac:grpSpMkLst>
            <pc:docMk/>
            <pc:sldMk cId="1932846417" sldId="294"/>
            <ac:grpSpMk id="123" creationId="{00000000-0000-0000-0000-000000000000}"/>
          </ac:grpSpMkLst>
        </pc:grpChg>
        <pc:grpChg chg="add del">
          <ac:chgData name="戴 超" userId="0a653ea0a27b076e" providerId="LiveId" clId="{456C56C0-8121-3441-9AD2-51B75F0BFC54}" dt="2019-11-04T08:53:51.391" v="1470" actId="478"/>
          <ac:grpSpMkLst>
            <pc:docMk/>
            <pc:sldMk cId="1932846417" sldId="294"/>
            <ac:grpSpMk id="131" creationId="{00000000-0000-0000-0000-000000000000}"/>
          </ac:grpSpMkLst>
        </pc:grpChg>
        <pc:grpChg chg="add del">
          <ac:chgData name="戴 超" userId="0a653ea0a27b076e" providerId="LiveId" clId="{456C56C0-8121-3441-9AD2-51B75F0BFC54}" dt="2019-11-04T08:53:51.391" v="1470" actId="478"/>
          <ac:grpSpMkLst>
            <pc:docMk/>
            <pc:sldMk cId="1932846417" sldId="294"/>
            <ac:grpSpMk id="140" creationId="{00000000-0000-0000-0000-000000000000}"/>
          </ac:grpSpMkLst>
        </pc:grpChg>
        <pc:grpChg chg="add del">
          <ac:chgData name="戴 超" userId="0a653ea0a27b076e" providerId="LiveId" clId="{456C56C0-8121-3441-9AD2-51B75F0BFC54}" dt="2019-11-04T08:53:51.391" v="1470" actId="478"/>
          <ac:grpSpMkLst>
            <pc:docMk/>
            <pc:sldMk cId="1932846417" sldId="294"/>
            <ac:grpSpMk id="148" creationId="{00000000-0000-0000-0000-000000000000}"/>
          </ac:grpSpMkLst>
        </pc:grpChg>
        <pc:grpChg chg="add del">
          <ac:chgData name="戴 超" userId="0a653ea0a27b076e" providerId="LiveId" clId="{456C56C0-8121-3441-9AD2-51B75F0BFC54}" dt="2019-11-04T08:53:51.391" v="1470" actId="478"/>
          <ac:grpSpMkLst>
            <pc:docMk/>
            <pc:sldMk cId="1932846417" sldId="294"/>
            <ac:grpSpMk id="157" creationId="{00000000-0000-0000-0000-000000000000}"/>
          </ac:grpSpMkLst>
        </pc:grpChg>
        <pc:grpChg chg="add del">
          <ac:chgData name="戴 超" userId="0a653ea0a27b076e" providerId="LiveId" clId="{456C56C0-8121-3441-9AD2-51B75F0BFC54}" dt="2019-11-04T08:53:51.391" v="1470" actId="478"/>
          <ac:grpSpMkLst>
            <pc:docMk/>
            <pc:sldMk cId="1932846417" sldId="294"/>
            <ac:grpSpMk id="167" creationId="{00000000-0000-0000-0000-000000000000}"/>
          </ac:grpSpMkLst>
        </pc:grpChg>
        <pc:grpChg chg="add del">
          <ac:chgData name="戴 超" userId="0a653ea0a27b076e" providerId="LiveId" clId="{456C56C0-8121-3441-9AD2-51B75F0BFC54}" dt="2019-11-04T08:53:51.391" v="1470" actId="478"/>
          <ac:grpSpMkLst>
            <pc:docMk/>
            <pc:sldMk cId="1932846417" sldId="294"/>
            <ac:grpSpMk id="175" creationId="{00000000-0000-0000-0000-000000000000}"/>
          </ac:grpSpMkLst>
        </pc:grpChg>
        <pc:grpChg chg="add del">
          <ac:chgData name="戴 超" userId="0a653ea0a27b076e" providerId="LiveId" clId="{456C56C0-8121-3441-9AD2-51B75F0BFC54}" dt="2019-11-04T08:53:51.391" v="1470" actId="478"/>
          <ac:grpSpMkLst>
            <pc:docMk/>
            <pc:sldMk cId="1932846417" sldId="294"/>
            <ac:grpSpMk id="179" creationId="{00000000-0000-0000-0000-000000000000}"/>
          </ac:grpSpMkLst>
        </pc:grpChg>
        <pc:grpChg chg="add del">
          <ac:chgData name="戴 超" userId="0a653ea0a27b076e" providerId="LiveId" clId="{456C56C0-8121-3441-9AD2-51B75F0BFC54}" dt="2019-11-04T08:53:51.391" v="1470" actId="478"/>
          <ac:grpSpMkLst>
            <pc:docMk/>
            <pc:sldMk cId="1932846417" sldId="294"/>
            <ac:grpSpMk id="187" creationId="{00000000-0000-0000-0000-000000000000}"/>
          </ac:grpSpMkLst>
        </pc:grpChg>
        <pc:picChg chg="add mod">
          <ac:chgData name="戴 超" userId="0a653ea0a27b076e" providerId="LiveId" clId="{456C56C0-8121-3441-9AD2-51B75F0BFC54}" dt="2019-11-04T09:21:01.227" v="1480" actId="1076"/>
          <ac:picMkLst>
            <pc:docMk/>
            <pc:sldMk cId="1932846417" sldId="294"/>
            <ac:picMk id="3" creationId="{694D3ECB-D08A-1743-9C67-776A7CD56664}"/>
          </ac:picMkLst>
        </pc:picChg>
      </pc:sldChg>
      <pc:sldChg chg="addSp delSp modSp add delAnim modAnim">
        <pc:chgData name="戴 超" userId="0a653ea0a27b076e" providerId="LiveId" clId="{456C56C0-8121-3441-9AD2-51B75F0BFC54}" dt="2019-11-04T10:22:23.354" v="3213" actId="14100"/>
        <pc:sldMkLst>
          <pc:docMk/>
          <pc:sldMk cId="955603688" sldId="295"/>
        </pc:sldMkLst>
        <pc:spChg chg="mod">
          <ac:chgData name="戴 超" userId="0a653ea0a27b076e" providerId="LiveId" clId="{456C56C0-8121-3441-9AD2-51B75F0BFC54}" dt="2019-11-04T10:17:51.124" v="2683" actId="20577"/>
          <ac:spMkLst>
            <pc:docMk/>
            <pc:sldMk cId="955603688" sldId="295"/>
            <ac:spMk id="4" creationId="{00000000-0000-0000-0000-000000000000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8" creationId="{14511E17-7715-7940-B03E-44DFB0924F69}"/>
          </ac:spMkLst>
        </pc:spChg>
        <pc:spChg chg="add mod">
          <ac:chgData name="戴 超" userId="0a653ea0a27b076e" providerId="LiveId" clId="{456C56C0-8121-3441-9AD2-51B75F0BFC54}" dt="2019-11-04T10:21:38.659" v="3175" actId="207"/>
          <ac:spMkLst>
            <pc:docMk/>
            <pc:sldMk cId="955603688" sldId="295"/>
            <ac:spMk id="32" creationId="{BAED6EBB-566F-3942-BEE9-8D9ED32543E1}"/>
          </ac:spMkLst>
        </pc:spChg>
        <pc:spChg chg="add mod">
          <ac:chgData name="戴 超" userId="0a653ea0a27b076e" providerId="LiveId" clId="{456C56C0-8121-3441-9AD2-51B75F0BFC54}" dt="2019-11-04T10:22:23.354" v="3213" actId="14100"/>
          <ac:spMkLst>
            <pc:docMk/>
            <pc:sldMk cId="955603688" sldId="295"/>
            <ac:spMk id="33" creationId="{C71A4FC4-545F-A541-8D77-478F2E08E23F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94" creationId="{C7BCC50C-53F9-CF4B-8887-58AFE3BD7883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95" creationId="{89FF24D8-4A00-CF44-948E-D2360D82FE35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96" creationId="{6ADE40C0-0C2B-5D47-94A5-DC5163B6F27B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97" creationId="{75E7ED3B-E3DF-1F4C-88AC-A34A5E910158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99" creationId="{89093E9C-10A6-6242-B1AC-EC7B399BF7D5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02" creationId="{EC0D3E50-70C7-B145-B145-13E122D5C8AC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07" creationId="{E30013CF-F8C2-2C48-970E-1490DC815EA9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09" creationId="{4CA3BCD9-5784-C04E-A478-D9FE53ADF9A2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10" creationId="{C27BA374-E578-A24A-A7A4-65140CE93417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11" creationId="{72A4A2B5-86CD-AC42-993D-B7E3E72F1175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12" creationId="{639DAB2D-3169-A343-8325-C2725F249B53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14" creationId="{5D22C7A9-FAB2-C94E-BF9D-3EFFD1C81B24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15" creationId="{308674B3-9282-7E40-9FFA-2BAE993ED80F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16" creationId="{33884E76-E524-3F4C-9195-24B6A085B18D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17" creationId="{795BD95C-FAEA-D24C-BEDE-9FDEDECAB39A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19" creationId="{0BAEDE68-6451-DF4D-85B6-118F260308E8}"/>
          </ac:spMkLst>
        </pc:spChg>
        <pc:spChg chg="del">
          <ac:chgData name="戴 超" userId="0a653ea0a27b076e" providerId="LiveId" clId="{456C56C0-8121-3441-9AD2-51B75F0BFC54}" dt="2019-11-04T10:18:08.025" v="2685" actId="478"/>
          <ac:spMkLst>
            <pc:docMk/>
            <pc:sldMk cId="955603688" sldId="295"/>
            <ac:spMk id="121" creationId="{4CC0C204-E1BB-5846-89FA-360B4C8B56E0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22" creationId="{67497EF4-26B6-5D4E-9F5E-0DE5B06F39FA}"/>
          </ac:spMkLst>
        </pc:spChg>
        <pc:spChg chg="del">
          <ac:chgData name="戴 超" userId="0a653ea0a27b076e" providerId="LiveId" clId="{456C56C0-8121-3441-9AD2-51B75F0BFC54}" dt="2019-11-04T10:18:05.340" v="2684" actId="478"/>
          <ac:spMkLst>
            <pc:docMk/>
            <pc:sldMk cId="955603688" sldId="295"/>
            <ac:spMk id="123" creationId="{8D279D67-0F01-F44A-A65D-FFEF1BE5C7EA}"/>
          </ac:spMkLst>
        </pc:spChg>
        <pc:spChg chg="del">
          <ac:chgData name="戴 超" userId="0a653ea0a27b076e" providerId="LiveId" clId="{456C56C0-8121-3441-9AD2-51B75F0BFC54}" dt="2019-11-04T10:18:09.331" v="2686" actId="478"/>
          <ac:spMkLst>
            <pc:docMk/>
            <pc:sldMk cId="955603688" sldId="295"/>
            <ac:spMk id="124" creationId="{BB939E15-7AA2-6249-890A-D353D335B58E}"/>
          </ac:spMkLst>
        </pc:spChg>
        <pc:spChg chg="mod">
          <ac:chgData name="戴 超" userId="0a653ea0a27b076e" providerId="LiveId" clId="{456C56C0-8121-3441-9AD2-51B75F0BFC54}" dt="2019-11-04T10:21:24.182" v="3166" actId="1076"/>
          <ac:spMkLst>
            <pc:docMk/>
            <pc:sldMk cId="955603688" sldId="295"/>
            <ac:spMk id="125" creationId="{AC9AB4FB-9275-C94E-A54D-2D86F3E7232F}"/>
          </ac:spMkLst>
        </pc:spChg>
        <pc:spChg chg="mod">
          <ac:chgData name="戴 超" userId="0a653ea0a27b076e" providerId="LiveId" clId="{456C56C0-8121-3441-9AD2-51B75F0BFC54}" dt="2019-11-04T10:21:24.182" v="3166" actId="1076"/>
          <ac:spMkLst>
            <pc:docMk/>
            <pc:sldMk cId="955603688" sldId="295"/>
            <ac:spMk id="126" creationId="{A8CF2377-1C10-5841-A818-97B7CB989417}"/>
          </ac:spMkLst>
        </pc:spChg>
        <pc:cxnChg chg="del mod">
          <ac:chgData name="戴 超" userId="0a653ea0a27b076e" providerId="LiveId" clId="{456C56C0-8121-3441-9AD2-51B75F0BFC54}" dt="2019-11-04T10:18:05.340" v="2684" actId="478"/>
          <ac:cxnSpMkLst>
            <pc:docMk/>
            <pc:sldMk cId="955603688" sldId="295"/>
            <ac:cxnSpMk id="22" creationId="{70E83EF4-DD0B-914E-BF51-4B0AA27A005B}"/>
          </ac:cxnSpMkLst>
        </pc:cxnChg>
        <pc:cxnChg chg="del mod">
          <ac:chgData name="戴 超" userId="0a653ea0a27b076e" providerId="LiveId" clId="{456C56C0-8121-3441-9AD2-51B75F0BFC54}" dt="2019-11-04T10:18:05.340" v="2684" actId="478"/>
          <ac:cxnSpMkLst>
            <pc:docMk/>
            <pc:sldMk cId="955603688" sldId="295"/>
            <ac:cxnSpMk id="100" creationId="{4CEB0B7B-8561-9A47-9BE7-886BDDCB5D9F}"/>
          </ac:cxnSpMkLst>
        </pc:cxnChg>
        <pc:cxnChg chg="del mod">
          <ac:chgData name="戴 超" userId="0a653ea0a27b076e" providerId="LiveId" clId="{456C56C0-8121-3441-9AD2-51B75F0BFC54}" dt="2019-11-04T10:18:05.340" v="2684" actId="478"/>
          <ac:cxnSpMkLst>
            <pc:docMk/>
            <pc:sldMk cId="955603688" sldId="295"/>
            <ac:cxnSpMk id="105" creationId="{66F52601-95E7-B341-8AF3-B8BB2D3F13F6}"/>
          </ac:cxnSpMkLst>
        </pc:cxnChg>
        <pc:cxnChg chg="del mod">
          <ac:chgData name="戴 超" userId="0a653ea0a27b076e" providerId="LiveId" clId="{456C56C0-8121-3441-9AD2-51B75F0BFC54}" dt="2019-11-04T10:18:05.340" v="2684" actId="478"/>
          <ac:cxnSpMkLst>
            <pc:docMk/>
            <pc:sldMk cId="955603688" sldId="295"/>
            <ac:cxnSpMk id="113" creationId="{0130276F-8780-564D-9F73-6F41FB946364}"/>
          </ac:cxnSpMkLst>
        </pc:cxnChg>
        <pc:cxnChg chg="del mod">
          <ac:chgData name="戴 超" userId="0a653ea0a27b076e" providerId="LiveId" clId="{456C56C0-8121-3441-9AD2-51B75F0BFC54}" dt="2019-11-04T10:18:05.340" v="2684" actId="478"/>
          <ac:cxnSpMkLst>
            <pc:docMk/>
            <pc:sldMk cId="955603688" sldId="295"/>
            <ac:cxnSpMk id="118" creationId="{350CDFB3-D71C-D541-86DC-74B84FBAA999}"/>
          </ac:cxnSpMkLst>
        </pc:cxnChg>
        <pc:cxnChg chg="del mod">
          <ac:chgData name="戴 超" userId="0a653ea0a27b076e" providerId="LiveId" clId="{456C56C0-8121-3441-9AD2-51B75F0BFC54}" dt="2019-11-04T10:18:05.340" v="2684" actId="478"/>
          <ac:cxnSpMkLst>
            <pc:docMk/>
            <pc:sldMk cId="955603688" sldId="295"/>
            <ac:cxnSpMk id="120" creationId="{4B72FCA7-3F84-A041-BD16-3AC80207EFAF}"/>
          </ac:cxnSpMkLst>
        </pc:cxnChg>
      </pc:sldChg>
      <pc:sldChg chg="add del">
        <pc:chgData name="戴 超" userId="0a653ea0a27b076e" providerId="LiveId" clId="{456C56C0-8121-3441-9AD2-51B75F0BFC54}" dt="2019-11-04T09:24:52.154" v="1691" actId="2696"/>
        <pc:sldMkLst>
          <pc:docMk/>
          <pc:sldMk cId="1173161199" sldId="295"/>
        </pc:sldMkLst>
      </pc:sldChg>
      <pc:sldChg chg="add del">
        <pc:chgData name="戴 超" userId="0a653ea0a27b076e" providerId="LiveId" clId="{456C56C0-8121-3441-9AD2-51B75F0BFC54}" dt="2019-11-04T10:10:34.135" v="2606" actId="2696"/>
        <pc:sldMkLst>
          <pc:docMk/>
          <pc:sldMk cId="1888691632" sldId="295"/>
        </pc:sldMkLst>
      </pc:sldChg>
      <pc:sldChg chg="add del">
        <pc:chgData name="戴 超" userId="0a653ea0a27b076e" providerId="LiveId" clId="{456C56C0-8121-3441-9AD2-51B75F0BFC54}" dt="2019-11-04T11:10:51.850" v="3276" actId="2696"/>
        <pc:sldMkLst>
          <pc:docMk/>
          <pc:sldMk cId="3334653850" sldId="296"/>
        </pc:sldMkLst>
      </pc:sldChg>
    </pc:docChg>
  </pc:docChgLst>
  <pc:docChgLst>
    <pc:chgData name="戴 超" userId="0a653ea0a27b076e" providerId="LiveId" clId="{52450C51-331D-0248-B9B7-A0EB6288640A}"/>
    <pc:docChg chg="delSld modSld delMainMaster">
      <pc:chgData name="戴 超" userId="0a653ea0a27b076e" providerId="LiveId" clId="{52450C51-331D-0248-B9B7-A0EB6288640A}" dt="2019-09-21T10:53:59.199" v="39" actId="2696"/>
      <pc:docMkLst>
        <pc:docMk/>
      </pc:docMkLst>
      <pc:sldChg chg="modSp modAnim">
        <pc:chgData name="戴 超" userId="0a653ea0a27b076e" providerId="LiveId" clId="{52450C51-331D-0248-B9B7-A0EB6288640A}" dt="2019-09-21T10:53:11.447" v="26" actId="122"/>
        <pc:sldMkLst>
          <pc:docMk/>
          <pc:sldMk cId="2618999973" sldId="286"/>
        </pc:sldMkLst>
        <pc:spChg chg="mod">
          <ac:chgData name="戴 超" userId="0a653ea0a27b076e" providerId="LiveId" clId="{52450C51-331D-0248-B9B7-A0EB6288640A}" dt="2019-09-21T10:53:05.426" v="25" actId="20577"/>
          <ac:spMkLst>
            <pc:docMk/>
            <pc:sldMk cId="2618999973" sldId="286"/>
            <ac:spMk id="32" creationId="{00000000-0000-0000-0000-000000000000}"/>
          </ac:spMkLst>
        </pc:spChg>
        <pc:spChg chg="mod">
          <ac:chgData name="戴 超" userId="0a653ea0a27b076e" providerId="LiveId" clId="{52450C51-331D-0248-B9B7-A0EB6288640A}" dt="2019-09-21T10:53:11.447" v="26" actId="122"/>
          <ac:spMkLst>
            <pc:docMk/>
            <pc:sldMk cId="2618999973" sldId="286"/>
            <ac:spMk id="49" creationId="{00000000-0000-0000-0000-000000000000}"/>
          </ac:spMkLst>
        </pc:spChg>
      </pc:sldChg>
      <pc:sldChg chg="del">
        <pc:chgData name="戴 超" userId="0a653ea0a27b076e" providerId="LiveId" clId="{52450C51-331D-0248-B9B7-A0EB6288640A}" dt="2019-09-21T10:53:59.160" v="27" actId="2696"/>
        <pc:sldMkLst>
          <pc:docMk/>
          <pc:sldMk cId="840420008" sldId="288"/>
        </pc:sldMkLst>
      </pc:sldChg>
      <pc:sldMasterChg chg="del delSldLayout">
        <pc:chgData name="戴 超" userId="0a653ea0a27b076e" providerId="LiveId" clId="{52450C51-331D-0248-B9B7-A0EB6288640A}" dt="2019-09-21T10:53:59.199" v="39" actId="2696"/>
        <pc:sldMasterMkLst>
          <pc:docMk/>
          <pc:sldMasterMk cId="2832575874" sldId="2147483672"/>
        </pc:sldMasterMkLst>
        <pc:sldLayoutChg chg="del">
          <pc:chgData name="戴 超" userId="0a653ea0a27b076e" providerId="LiveId" clId="{52450C51-331D-0248-B9B7-A0EB6288640A}" dt="2019-09-21T10:53:59.188" v="28" actId="2696"/>
          <pc:sldLayoutMkLst>
            <pc:docMk/>
            <pc:sldMasterMk cId="2832575874" sldId="2147483672"/>
            <pc:sldLayoutMk cId="2150177419" sldId="2147483673"/>
          </pc:sldLayoutMkLst>
        </pc:sldLayoutChg>
        <pc:sldLayoutChg chg="del">
          <pc:chgData name="戴 超" userId="0a653ea0a27b076e" providerId="LiveId" clId="{52450C51-331D-0248-B9B7-A0EB6288640A}" dt="2019-09-21T10:53:59.189" v="29" actId="2696"/>
          <pc:sldLayoutMkLst>
            <pc:docMk/>
            <pc:sldMasterMk cId="2832575874" sldId="2147483672"/>
            <pc:sldLayoutMk cId="889440363" sldId="2147483674"/>
          </pc:sldLayoutMkLst>
        </pc:sldLayoutChg>
        <pc:sldLayoutChg chg="del">
          <pc:chgData name="戴 超" userId="0a653ea0a27b076e" providerId="LiveId" clId="{52450C51-331D-0248-B9B7-A0EB6288640A}" dt="2019-09-21T10:53:59.190" v="30" actId="2696"/>
          <pc:sldLayoutMkLst>
            <pc:docMk/>
            <pc:sldMasterMk cId="2832575874" sldId="2147483672"/>
            <pc:sldLayoutMk cId="3539085720" sldId="2147483675"/>
          </pc:sldLayoutMkLst>
        </pc:sldLayoutChg>
        <pc:sldLayoutChg chg="del">
          <pc:chgData name="戴 超" userId="0a653ea0a27b076e" providerId="LiveId" clId="{52450C51-331D-0248-B9B7-A0EB6288640A}" dt="2019-09-21T10:53:59.191" v="31" actId="2696"/>
          <pc:sldLayoutMkLst>
            <pc:docMk/>
            <pc:sldMasterMk cId="2832575874" sldId="2147483672"/>
            <pc:sldLayoutMk cId="1204875535" sldId="2147483676"/>
          </pc:sldLayoutMkLst>
        </pc:sldLayoutChg>
        <pc:sldLayoutChg chg="del">
          <pc:chgData name="戴 超" userId="0a653ea0a27b076e" providerId="LiveId" clId="{52450C51-331D-0248-B9B7-A0EB6288640A}" dt="2019-09-21T10:53:59.192" v="32" actId="2696"/>
          <pc:sldLayoutMkLst>
            <pc:docMk/>
            <pc:sldMasterMk cId="2832575874" sldId="2147483672"/>
            <pc:sldLayoutMk cId="3497718383" sldId="2147483677"/>
          </pc:sldLayoutMkLst>
        </pc:sldLayoutChg>
        <pc:sldLayoutChg chg="del">
          <pc:chgData name="戴 超" userId="0a653ea0a27b076e" providerId="LiveId" clId="{52450C51-331D-0248-B9B7-A0EB6288640A}" dt="2019-09-21T10:53:59.193" v="33" actId="2696"/>
          <pc:sldLayoutMkLst>
            <pc:docMk/>
            <pc:sldMasterMk cId="2832575874" sldId="2147483672"/>
            <pc:sldLayoutMk cId="2258899290" sldId="2147483678"/>
          </pc:sldLayoutMkLst>
        </pc:sldLayoutChg>
        <pc:sldLayoutChg chg="del">
          <pc:chgData name="戴 超" userId="0a653ea0a27b076e" providerId="LiveId" clId="{52450C51-331D-0248-B9B7-A0EB6288640A}" dt="2019-09-21T10:53:59.194" v="34" actId="2696"/>
          <pc:sldLayoutMkLst>
            <pc:docMk/>
            <pc:sldMasterMk cId="2832575874" sldId="2147483672"/>
            <pc:sldLayoutMk cId="11544808" sldId="2147483679"/>
          </pc:sldLayoutMkLst>
        </pc:sldLayoutChg>
        <pc:sldLayoutChg chg="del">
          <pc:chgData name="戴 超" userId="0a653ea0a27b076e" providerId="LiveId" clId="{52450C51-331D-0248-B9B7-A0EB6288640A}" dt="2019-09-21T10:53:59.195" v="35" actId="2696"/>
          <pc:sldLayoutMkLst>
            <pc:docMk/>
            <pc:sldMasterMk cId="2832575874" sldId="2147483672"/>
            <pc:sldLayoutMk cId="3834323123" sldId="2147483680"/>
          </pc:sldLayoutMkLst>
        </pc:sldLayoutChg>
        <pc:sldLayoutChg chg="del">
          <pc:chgData name="戴 超" userId="0a653ea0a27b076e" providerId="LiveId" clId="{52450C51-331D-0248-B9B7-A0EB6288640A}" dt="2019-09-21T10:53:59.196" v="36" actId="2696"/>
          <pc:sldLayoutMkLst>
            <pc:docMk/>
            <pc:sldMasterMk cId="2832575874" sldId="2147483672"/>
            <pc:sldLayoutMk cId="3333986355" sldId="2147483681"/>
          </pc:sldLayoutMkLst>
        </pc:sldLayoutChg>
        <pc:sldLayoutChg chg="del">
          <pc:chgData name="戴 超" userId="0a653ea0a27b076e" providerId="LiveId" clId="{52450C51-331D-0248-B9B7-A0EB6288640A}" dt="2019-09-21T10:53:59.196" v="37" actId="2696"/>
          <pc:sldLayoutMkLst>
            <pc:docMk/>
            <pc:sldMasterMk cId="2832575874" sldId="2147483672"/>
            <pc:sldLayoutMk cId="2077370641" sldId="2147483682"/>
          </pc:sldLayoutMkLst>
        </pc:sldLayoutChg>
        <pc:sldLayoutChg chg="del">
          <pc:chgData name="戴 超" userId="0a653ea0a27b076e" providerId="LiveId" clId="{52450C51-331D-0248-B9B7-A0EB6288640A}" dt="2019-09-21T10:53:59.197" v="38" actId="2696"/>
          <pc:sldLayoutMkLst>
            <pc:docMk/>
            <pc:sldMasterMk cId="2832575874" sldId="2147483672"/>
            <pc:sldLayoutMk cId="3752675514" sldId="2147483683"/>
          </pc:sldLayoutMkLst>
        </pc:sldLayoutChg>
      </pc:sldMasterChg>
    </pc:docChg>
  </pc:docChgLst>
  <pc:docChgLst>
    <pc:chgData name="戴 超" userId="0a653ea0a27b076e" providerId="LiveId" clId="{EA2B7B05-52CD-DD4F-8691-B33E10B70AB4}"/>
    <pc:docChg chg="delSld modSld">
      <pc:chgData name="戴 超" userId="0a653ea0a27b076e" providerId="LiveId" clId="{EA2B7B05-52CD-DD4F-8691-B33E10B70AB4}" dt="2019-12-25T11:16:28.676" v="3" actId="2696"/>
      <pc:docMkLst>
        <pc:docMk/>
      </pc:docMkLst>
      <pc:sldChg chg="modSp del">
        <pc:chgData name="戴 超" userId="0a653ea0a27b076e" providerId="LiveId" clId="{EA2B7B05-52CD-DD4F-8691-B33E10B70AB4}" dt="2019-12-25T11:16:28.676" v="3" actId="2696"/>
        <pc:sldMkLst>
          <pc:docMk/>
          <pc:sldMk cId="1199467266" sldId="277"/>
        </pc:sldMkLst>
        <pc:spChg chg="mod">
          <ac:chgData name="戴 超" userId="0a653ea0a27b076e" providerId="LiveId" clId="{EA2B7B05-52CD-DD4F-8691-B33E10B70AB4}" dt="2019-12-25T11:16:19.032" v="2" actId="20577"/>
          <ac:spMkLst>
            <pc:docMk/>
            <pc:sldMk cId="1199467266" sldId="277"/>
            <ac:spMk id="10" creationId="{00000000-0000-0000-0000-000000000000}"/>
          </ac:spMkLst>
        </pc:spChg>
      </pc:sldChg>
    </pc:docChg>
  </pc:docChgLst>
  <pc:docChgLst>
    <pc:chgData name="戴 超" userId="0a653ea0a27b076e" providerId="LiveId" clId="{06124C59-1BB5-F348-9AA1-B305ABD08F50}"/>
    <pc:docChg chg="undo custSel modSld modMainMaster">
      <pc:chgData name="戴 超" userId="0a653ea0a27b076e" providerId="LiveId" clId="{06124C59-1BB5-F348-9AA1-B305ABD08F50}" dt="2020-04-18T07:19:55.933" v="50"/>
      <pc:docMkLst>
        <pc:docMk/>
      </pc:docMkLst>
      <pc:sldChg chg="addSp delSp modSp modAnim">
        <pc:chgData name="戴 超" userId="0a653ea0a27b076e" providerId="LiveId" clId="{06124C59-1BB5-F348-9AA1-B305ABD08F50}" dt="2020-04-18T07:19:55.933" v="50"/>
        <pc:sldMkLst>
          <pc:docMk/>
          <pc:sldMk cId="1063477092" sldId="259"/>
        </pc:sldMkLst>
        <pc:spChg chg="add del">
          <ac:chgData name="戴 超" userId="0a653ea0a27b076e" providerId="LiveId" clId="{06124C59-1BB5-F348-9AA1-B305ABD08F50}" dt="2020-04-18T07:19:45.345" v="48"/>
          <ac:spMkLst>
            <pc:docMk/>
            <pc:sldMk cId="1063477092" sldId="259"/>
            <ac:spMk id="4" creationId="{4ADFB7D6-5C3D-AB4B-86C7-B68815AF680B}"/>
          </ac:spMkLst>
        </pc:spChg>
        <pc:picChg chg="mod">
          <ac:chgData name="戴 超" userId="0a653ea0a27b076e" providerId="LiveId" clId="{06124C59-1BB5-F348-9AA1-B305ABD08F50}" dt="2020-04-18T06:49:31.771" v="39" actId="1076"/>
          <ac:picMkLst>
            <pc:docMk/>
            <pc:sldMk cId="1063477092" sldId="259"/>
            <ac:picMk id="2" creationId="{FB22060D-A5ED-8D4B-AAD7-864A5452B7C2}"/>
          </ac:picMkLst>
        </pc:picChg>
      </pc:sldChg>
      <pc:sldChg chg="modSp modAnim">
        <pc:chgData name="戴 超" userId="0a653ea0a27b076e" providerId="LiveId" clId="{06124C59-1BB5-F348-9AA1-B305ABD08F50}" dt="2020-04-18T06:04:41.427" v="27" actId="20577"/>
        <pc:sldMkLst>
          <pc:docMk/>
          <pc:sldMk cId="2618999973" sldId="286"/>
        </pc:sldMkLst>
        <pc:spChg chg="mod">
          <ac:chgData name="戴 超" userId="0a653ea0a27b076e" providerId="LiveId" clId="{06124C59-1BB5-F348-9AA1-B305ABD08F50}" dt="2020-04-18T06:04:34.161" v="5" actId="20577"/>
          <ac:spMkLst>
            <pc:docMk/>
            <pc:sldMk cId="2618999973" sldId="286"/>
            <ac:spMk id="32" creationId="{00000000-0000-0000-0000-000000000000}"/>
          </ac:spMkLst>
        </pc:spChg>
        <pc:spChg chg="mod">
          <ac:chgData name="戴 超" userId="0a653ea0a27b076e" providerId="LiveId" clId="{06124C59-1BB5-F348-9AA1-B305ABD08F50}" dt="2020-04-18T06:04:41.427" v="27" actId="20577"/>
          <ac:spMkLst>
            <pc:docMk/>
            <pc:sldMk cId="2618999973" sldId="286"/>
            <ac:spMk id="49" creationId="{00000000-0000-0000-0000-000000000000}"/>
          </ac:spMkLst>
        </pc:spChg>
      </pc:sldChg>
      <pc:sldChg chg="modSp modAnim">
        <pc:chgData name="戴 超" userId="0a653ea0a27b076e" providerId="LiveId" clId="{06124C59-1BB5-F348-9AA1-B305ABD08F50}" dt="2020-04-18T06:04:48.981" v="31" actId="20577"/>
        <pc:sldMkLst>
          <pc:docMk/>
          <pc:sldMk cId="1940581968" sldId="287"/>
        </pc:sldMkLst>
        <pc:spChg chg="mod">
          <ac:chgData name="戴 超" userId="0a653ea0a27b076e" providerId="LiveId" clId="{06124C59-1BB5-F348-9AA1-B305ABD08F50}" dt="2020-04-18T06:04:48.981" v="31" actId="20577"/>
          <ac:spMkLst>
            <pc:docMk/>
            <pc:sldMk cId="1940581968" sldId="287"/>
            <ac:spMk id="32" creationId="{00000000-0000-0000-0000-000000000000}"/>
          </ac:spMkLst>
        </pc:spChg>
      </pc:sldChg>
      <pc:sldMasterChg chg="addSp modSp">
        <pc:chgData name="戴 超" userId="0a653ea0a27b076e" providerId="LiveId" clId="{06124C59-1BB5-F348-9AA1-B305ABD08F50}" dt="2020-04-18T06:04:19.954" v="1" actId="1076"/>
        <pc:sldMasterMkLst>
          <pc:docMk/>
          <pc:sldMasterMk cId="937683785" sldId="2147483660"/>
        </pc:sldMasterMkLst>
        <pc:spChg chg="add mod">
          <ac:chgData name="戴 超" userId="0a653ea0a27b076e" providerId="LiveId" clId="{06124C59-1BB5-F348-9AA1-B305ABD08F50}" dt="2020-04-18T06:04:19.954" v="1" actId="1076"/>
          <ac:spMkLst>
            <pc:docMk/>
            <pc:sldMasterMk cId="937683785" sldId="2147483660"/>
            <ac:spMk id="2" creationId="{8F18D919-A662-B94E-87D0-8110B3503A7D}"/>
          </ac:spMkLst>
        </pc:spChg>
        <pc:spChg chg="add mod">
          <ac:chgData name="戴 超" userId="0a653ea0a27b076e" providerId="LiveId" clId="{06124C59-1BB5-F348-9AA1-B305ABD08F50}" dt="2020-04-18T06:04:19.954" v="1" actId="1076"/>
          <ac:spMkLst>
            <pc:docMk/>
            <pc:sldMasterMk cId="937683785" sldId="2147483660"/>
            <ac:spMk id="3" creationId="{443ABF51-D186-8048-9D7C-997D43A04EB3}"/>
          </ac:spMkLst>
        </pc:spChg>
        <pc:picChg chg="add mod">
          <ac:chgData name="戴 超" userId="0a653ea0a27b076e" providerId="LiveId" clId="{06124C59-1BB5-F348-9AA1-B305ABD08F50}" dt="2020-04-18T06:04:19.954" v="1" actId="1076"/>
          <ac:picMkLst>
            <pc:docMk/>
            <pc:sldMasterMk cId="937683785" sldId="2147483660"/>
            <ac:picMk id="4" creationId="{ABC26233-6531-3140-A572-0AAD6E222B6E}"/>
          </ac:picMkLst>
        </pc:picChg>
      </pc:sldMasterChg>
    </pc:docChg>
  </pc:docChgLst>
  <pc:docChgLst>
    <pc:chgData name="戴 超" userId="0a653ea0a27b076e" providerId="LiveId" clId="{CE5BA0F9-D3FB-D042-B7BE-9D8EEB9ED909}"/>
    <pc:docChg chg="undo custSel addSld delSld modSld">
      <pc:chgData name="戴 超" userId="0a653ea0a27b076e" providerId="LiveId" clId="{CE5BA0F9-D3FB-D042-B7BE-9D8EEB9ED909}" dt="2019-10-12T08:41:20.724" v="273"/>
      <pc:docMkLst>
        <pc:docMk/>
      </pc:docMkLst>
      <pc:sldChg chg="modSp">
        <pc:chgData name="戴 超" userId="0a653ea0a27b076e" providerId="LiveId" clId="{CE5BA0F9-D3FB-D042-B7BE-9D8EEB9ED909}" dt="2019-10-11T07:34:23.880" v="165" actId="14100"/>
        <pc:sldMkLst>
          <pc:docMk/>
          <pc:sldMk cId="2588512512" sldId="257"/>
        </pc:sldMkLst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25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26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30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32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33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34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37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39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40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41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44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46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47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48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51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53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54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55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57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58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60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61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63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64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66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67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69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70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72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73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75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76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78" creationId="{00000000-0000-0000-0000-000000000000}"/>
          </ac:spMkLst>
        </pc:spChg>
        <pc:spChg chg="mod">
          <ac:chgData name="戴 超" userId="0a653ea0a27b076e" providerId="LiveId" clId="{CE5BA0F9-D3FB-D042-B7BE-9D8EEB9ED909}" dt="2019-10-11T07:34:18.118" v="164" actId="403"/>
          <ac:spMkLst>
            <pc:docMk/>
            <pc:sldMk cId="2588512512" sldId="257"/>
            <ac:spMk id="79" creationId="{00000000-0000-0000-0000-000000000000}"/>
          </ac:spMkLst>
        </pc:s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24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28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35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42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49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56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59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62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65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68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71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74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4:23.880" v="165" actId="14100"/>
          <ac:grpSpMkLst>
            <pc:docMk/>
            <pc:sldMk cId="2588512512" sldId="257"/>
            <ac:grpSpMk id="77" creationId="{00000000-0000-0000-0000-000000000000}"/>
          </ac:grpSpMkLst>
        </pc:grpChg>
      </pc:sldChg>
      <pc:sldChg chg="modSp">
        <pc:chgData name="戴 超" userId="0a653ea0a27b076e" providerId="LiveId" clId="{CE5BA0F9-D3FB-D042-B7BE-9D8EEB9ED909}" dt="2019-10-12T08:30:53.687" v="166" actId="113"/>
        <pc:sldMkLst>
          <pc:docMk/>
          <pc:sldMk cId="3133852583" sldId="258"/>
        </pc:sldMkLst>
        <pc:spChg chg="mod">
          <ac:chgData name="戴 超" userId="0a653ea0a27b076e" providerId="LiveId" clId="{CE5BA0F9-D3FB-D042-B7BE-9D8EEB9ED909}" dt="2019-10-12T08:30:53.687" v="166" actId="113"/>
          <ac:spMkLst>
            <pc:docMk/>
            <pc:sldMk cId="3133852583" sldId="258"/>
            <ac:spMk id="13" creationId="{00000000-0000-0000-0000-000000000000}"/>
          </ac:spMkLst>
        </pc:spChg>
        <pc:spChg chg="mod">
          <ac:chgData name="戴 超" userId="0a653ea0a27b076e" providerId="LiveId" clId="{CE5BA0F9-D3FB-D042-B7BE-9D8EEB9ED909}" dt="2019-10-12T08:30:53.687" v="166" actId="113"/>
          <ac:spMkLst>
            <pc:docMk/>
            <pc:sldMk cId="3133852583" sldId="258"/>
            <ac:spMk id="14" creationId="{00000000-0000-0000-0000-000000000000}"/>
          </ac:spMkLst>
        </pc:spChg>
        <pc:spChg chg="mod">
          <ac:chgData name="戴 超" userId="0a653ea0a27b076e" providerId="LiveId" clId="{CE5BA0F9-D3FB-D042-B7BE-9D8EEB9ED909}" dt="2019-10-12T08:30:53.687" v="166" actId="113"/>
          <ac:spMkLst>
            <pc:docMk/>
            <pc:sldMk cId="3133852583" sldId="258"/>
            <ac:spMk id="15" creationId="{00000000-0000-0000-0000-000000000000}"/>
          </ac:spMkLst>
        </pc:spChg>
        <pc:spChg chg="mod">
          <ac:chgData name="戴 超" userId="0a653ea0a27b076e" providerId="LiveId" clId="{CE5BA0F9-D3FB-D042-B7BE-9D8EEB9ED909}" dt="2019-10-12T08:30:53.687" v="166" actId="113"/>
          <ac:spMkLst>
            <pc:docMk/>
            <pc:sldMk cId="3133852583" sldId="258"/>
            <ac:spMk id="16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1:12.448" v="172" actId="403"/>
        <pc:sldMkLst>
          <pc:docMk/>
          <pc:sldMk cId="1063477092" sldId="259"/>
        </pc:sldMkLst>
        <pc:spChg chg="mod">
          <ac:chgData name="戴 超" userId="0a653ea0a27b076e" providerId="LiveId" clId="{CE5BA0F9-D3FB-D042-B7BE-9D8EEB9ED909}" dt="2019-10-12T08:31:12.448" v="172" actId="403"/>
          <ac:spMkLst>
            <pc:docMk/>
            <pc:sldMk cId="1063477092" sldId="259"/>
            <ac:spMk id="21" creationId="{00000000-0000-0000-0000-000000000000}"/>
          </ac:spMkLst>
        </pc:spChg>
        <pc:spChg chg="mod">
          <ac:chgData name="戴 超" userId="0a653ea0a27b076e" providerId="LiveId" clId="{CE5BA0F9-D3FB-D042-B7BE-9D8EEB9ED909}" dt="2019-10-12T08:31:12.448" v="172" actId="403"/>
          <ac:spMkLst>
            <pc:docMk/>
            <pc:sldMk cId="1063477092" sldId="259"/>
            <ac:spMk id="22" creationId="{00000000-0000-0000-0000-000000000000}"/>
          </ac:spMkLst>
        </pc:spChg>
        <pc:spChg chg="mod">
          <ac:chgData name="戴 超" userId="0a653ea0a27b076e" providerId="LiveId" clId="{CE5BA0F9-D3FB-D042-B7BE-9D8EEB9ED909}" dt="2019-10-12T08:31:12.448" v="172" actId="403"/>
          <ac:spMkLst>
            <pc:docMk/>
            <pc:sldMk cId="1063477092" sldId="259"/>
            <ac:spMk id="24" creationId="{00000000-0000-0000-0000-000000000000}"/>
          </ac:spMkLst>
        </pc:spChg>
        <pc:spChg chg="mod">
          <ac:chgData name="戴 超" userId="0a653ea0a27b076e" providerId="LiveId" clId="{CE5BA0F9-D3FB-D042-B7BE-9D8EEB9ED909}" dt="2019-10-12T08:31:12.448" v="172" actId="403"/>
          <ac:spMkLst>
            <pc:docMk/>
            <pc:sldMk cId="1063477092" sldId="259"/>
            <ac:spMk id="25" creationId="{00000000-0000-0000-0000-000000000000}"/>
          </ac:spMkLst>
        </pc:spChg>
        <pc:spChg chg="mod">
          <ac:chgData name="戴 超" userId="0a653ea0a27b076e" providerId="LiveId" clId="{CE5BA0F9-D3FB-D042-B7BE-9D8EEB9ED909}" dt="2019-10-12T08:31:12.448" v="172" actId="403"/>
          <ac:spMkLst>
            <pc:docMk/>
            <pc:sldMk cId="1063477092" sldId="259"/>
            <ac:spMk id="27" creationId="{00000000-0000-0000-0000-000000000000}"/>
          </ac:spMkLst>
        </pc:spChg>
        <pc:spChg chg="mod">
          <ac:chgData name="戴 超" userId="0a653ea0a27b076e" providerId="LiveId" clId="{CE5BA0F9-D3FB-D042-B7BE-9D8EEB9ED909}" dt="2019-10-12T08:31:12.448" v="172" actId="403"/>
          <ac:spMkLst>
            <pc:docMk/>
            <pc:sldMk cId="1063477092" sldId="259"/>
            <ac:spMk id="28" creationId="{00000000-0000-0000-0000-000000000000}"/>
          </ac:spMkLst>
        </pc:spChg>
        <pc:spChg chg="mod">
          <ac:chgData name="戴 超" userId="0a653ea0a27b076e" providerId="LiveId" clId="{CE5BA0F9-D3FB-D042-B7BE-9D8EEB9ED909}" dt="2019-10-12T08:31:12.448" v="172" actId="403"/>
          <ac:spMkLst>
            <pc:docMk/>
            <pc:sldMk cId="1063477092" sldId="259"/>
            <ac:spMk id="30" creationId="{00000000-0000-0000-0000-000000000000}"/>
          </ac:spMkLst>
        </pc:spChg>
        <pc:spChg chg="mod">
          <ac:chgData name="戴 超" userId="0a653ea0a27b076e" providerId="LiveId" clId="{CE5BA0F9-D3FB-D042-B7BE-9D8EEB9ED909}" dt="2019-10-12T08:31:12.448" v="172" actId="403"/>
          <ac:spMkLst>
            <pc:docMk/>
            <pc:sldMk cId="1063477092" sldId="259"/>
            <ac:spMk id="31" creationId="{00000000-0000-0000-0000-000000000000}"/>
          </ac:spMkLst>
        </pc:spChg>
        <pc:spChg chg="mod">
          <ac:chgData name="戴 超" userId="0a653ea0a27b076e" providerId="LiveId" clId="{CE5BA0F9-D3FB-D042-B7BE-9D8EEB9ED909}" dt="2019-10-12T08:31:06.324" v="170" actId="207"/>
          <ac:spMkLst>
            <pc:docMk/>
            <pc:sldMk cId="1063477092" sldId="259"/>
            <ac:spMk id="32" creationId="{00000000-0000-0000-0000-000000000000}"/>
          </ac:spMkLst>
        </pc:spChg>
        <pc:spChg chg="mod">
          <ac:chgData name="戴 超" userId="0a653ea0a27b076e" providerId="LiveId" clId="{CE5BA0F9-D3FB-D042-B7BE-9D8EEB9ED909}" dt="2019-10-12T08:31:06.324" v="170" actId="207"/>
          <ac:spMkLst>
            <pc:docMk/>
            <pc:sldMk cId="1063477092" sldId="259"/>
            <ac:spMk id="33" creationId="{00000000-0000-0000-0000-000000000000}"/>
          </ac:spMkLst>
        </pc:spChg>
        <pc:spChg chg="mod">
          <ac:chgData name="戴 超" userId="0a653ea0a27b076e" providerId="LiveId" clId="{CE5BA0F9-D3FB-D042-B7BE-9D8EEB9ED909}" dt="2019-10-12T08:31:06.324" v="170" actId="207"/>
          <ac:spMkLst>
            <pc:docMk/>
            <pc:sldMk cId="1063477092" sldId="259"/>
            <ac:spMk id="34" creationId="{00000000-0000-0000-0000-000000000000}"/>
          </ac:spMkLst>
        </pc:spChg>
        <pc:spChg chg="mod">
          <ac:chgData name="戴 超" userId="0a653ea0a27b076e" providerId="LiveId" clId="{CE5BA0F9-D3FB-D042-B7BE-9D8EEB9ED909}" dt="2019-10-12T08:31:06.324" v="170" actId="207"/>
          <ac:spMkLst>
            <pc:docMk/>
            <pc:sldMk cId="1063477092" sldId="259"/>
            <ac:spMk id="35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1:37.603" v="174" actId="207"/>
        <pc:sldMkLst>
          <pc:docMk/>
          <pc:sldMk cId="1773279641" sldId="260"/>
        </pc:sldMkLst>
        <pc:spChg chg="mod">
          <ac:chgData name="戴 超" userId="0a653ea0a27b076e" providerId="LiveId" clId="{CE5BA0F9-D3FB-D042-B7BE-9D8EEB9ED909}" dt="2019-10-12T08:31:37.603" v="174" actId="207"/>
          <ac:spMkLst>
            <pc:docMk/>
            <pc:sldMk cId="1773279641" sldId="260"/>
            <ac:spMk id="44" creationId="{00000000-0000-0000-0000-000000000000}"/>
          </ac:spMkLst>
        </pc:spChg>
        <pc:spChg chg="mod">
          <ac:chgData name="戴 超" userId="0a653ea0a27b076e" providerId="LiveId" clId="{CE5BA0F9-D3FB-D042-B7BE-9D8EEB9ED909}" dt="2019-10-12T08:31:37.603" v="174" actId="207"/>
          <ac:spMkLst>
            <pc:docMk/>
            <pc:sldMk cId="1773279641" sldId="260"/>
            <ac:spMk id="45" creationId="{00000000-0000-0000-0000-000000000000}"/>
          </ac:spMkLst>
        </pc:spChg>
        <pc:spChg chg="mod">
          <ac:chgData name="戴 超" userId="0a653ea0a27b076e" providerId="LiveId" clId="{CE5BA0F9-D3FB-D042-B7BE-9D8EEB9ED909}" dt="2019-10-12T08:31:37.603" v="174" actId="207"/>
          <ac:spMkLst>
            <pc:docMk/>
            <pc:sldMk cId="1773279641" sldId="260"/>
            <ac:spMk id="47" creationId="{00000000-0000-0000-0000-000000000000}"/>
          </ac:spMkLst>
        </pc:spChg>
        <pc:spChg chg="mod">
          <ac:chgData name="戴 超" userId="0a653ea0a27b076e" providerId="LiveId" clId="{CE5BA0F9-D3FB-D042-B7BE-9D8EEB9ED909}" dt="2019-10-12T08:31:37.603" v="174" actId="207"/>
          <ac:spMkLst>
            <pc:docMk/>
            <pc:sldMk cId="1773279641" sldId="260"/>
            <ac:spMk id="48" creationId="{00000000-0000-0000-0000-000000000000}"/>
          </ac:spMkLst>
        </pc:spChg>
        <pc:spChg chg="mod">
          <ac:chgData name="戴 超" userId="0a653ea0a27b076e" providerId="LiveId" clId="{CE5BA0F9-D3FB-D042-B7BE-9D8EEB9ED909}" dt="2019-10-12T08:31:37.603" v="174" actId="207"/>
          <ac:spMkLst>
            <pc:docMk/>
            <pc:sldMk cId="1773279641" sldId="260"/>
            <ac:spMk id="50" creationId="{00000000-0000-0000-0000-000000000000}"/>
          </ac:spMkLst>
        </pc:spChg>
        <pc:spChg chg="mod">
          <ac:chgData name="戴 超" userId="0a653ea0a27b076e" providerId="LiveId" clId="{CE5BA0F9-D3FB-D042-B7BE-9D8EEB9ED909}" dt="2019-10-12T08:31:37.603" v="174" actId="207"/>
          <ac:spMkLst>
            <pc:docMk/>
            <pc:sldMk cId="1773279641" sldId="260"/>
            <ac:spMk id="51" creationId="{00000000-0000-0000-0000-000000000000}"/>
          </ac:spMkLst>
        </pc:spChg>
        <pc:spChg chg="mod">
          <ac:chgData name="戴 超" userId="0a653ea0a27b076e" providerId="LiveId" clId="{CE5BA0F9-D3FB-D042-B7BE-9D8EEB9ED909}" dt="2019-10-12T08:31:37.603" v="174" actId="207"/>
          <ac:spMkLst>
            <pc:docMk/>
            <pc:sldMk cId="1773279641" sldId="260"/>
            <ac:spMk id="53" creationId="{00000000-0000-0000-0000-000000000000}"/>
          </ac:spMkLst>
        </pc:spChg>
        <pc:spChg chg="mod">
          <ac:chgData name="戴 超" userId="0a653ea0a27b076e" providerId="LiveId" clId="{CE5BA0F9-D3FB-D042-B7BE-9D8EEB9ED909}" dt="2019-10-12T08:31:37.603" v="174" actId="207"/>
          <ac:spMkLst>
            <pc:docMk/>
            <pc:sldMk cId="1773279641" sldId="260"/>
            <ac:spMk id="54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2:44.871" v="179" actId="403"/>
        <pc:sldMkLst>
          <pc:docMk/>
          <pc:sldMk cId="1035248360" sldId="262"/>
        </pc:sldMkLst>
        <pc:spChg chg="mod">
          <ac:chgData name="戴 超" userId="0a653ea0a27b076e" providerId="LiveId" clId="{CE5BA0F9-D3FB-D042-B7BE-9D8EEB9ED909}" dt="2019-10-12T08:32:44.871" v="179" actId="403"/>
          <ac:spMkLst>
            <pc:docMk/>
            <pc:sldMk cId="1035248360" sldId="262"/>
            <ac:spMk id="4" creationId="{00000000-0000-0000-0000-000000000000}"/>
          </ac:spMkLst>
        </pc:spChg>
        <pc:spChg chg="mod">
          <ac:chgData name="戴 超" userId="0a653ea0a27b076e" providerId="LiveId" clId="{CE5BA0F9-D3FB-D042-B7BE-9D8EEB9ED909}" dt="2019-10-12T08:32:44.871" v="179" actId="403"/>
          <ac:spMkLst>
            <pc:docMk/>
            <pc:sldMk cId="1035248360" sldId="262"/>
            <ac:spMk id="140" creationId="{00000000-0000-0000-0000-000000000000}"/>
          </ac:spMkLst>
        </pc:spChg>
        <pc:spChg chg="mod">
          <ac:chgData name="戴 超" userId="0a653ea0a27b076e" providerId="LiveId" clId="{CE5BA0F9-D3FB-D042-B7BE-9D8EEB9ED909}" dt="2019-10-12T08:32:44.871" v="179" actId="403"/>
          <ac:spMkLst>
            <pc:docMk/>
            <pc:sldMk cId="1035248360" sldId="262"/>
            <ac:spMk id="146" creationId="{00000000-0000-0000-0000-000000000000}"/>
          </ac:spMkLst>
        </pc:spChg>
        <pc:spChg chg="mod">
          <ac:chgData name="戴 超" userId="0a653ea0a27b076e" providerId="LiveId" clId="{CE5BA0F9-D3FB-D042-B7BE-9D8EEB9ED909}" dt="2019-10-12T08:32:44.871" v="179" actId="403"/>
          <ac:spMkLst>
            <pc:docMk/>
            <pc:sldMk cId="1035248360" sldId="262"/>
            <ac:spMk id="206" creationId="{00000000-0000-0000-0000-000000000000}"/>
          </ac:spMkLst>
        </pc:spChg>
        <pc:spChg chg="mod">
          <ac:chgData name="戴 超" userId="0a653ea0a27b076e" providerId="LiveId" clId="{CE5BA0F9-D3FB-D042-B7BE-9D8EEB9ED909}" dt="2019-10-12T08:32:44.871" v="179" actId="403"/>
          <ac:spMkLst>
            <pc:docMk/>
            <pc:sldMk cId="1035248360" sldId="262"/>
            <ac:spMk id="210" creationId="{00000000-0000-0000-0000-000000000000}"/>
          </ac:spMkLst>
        </pc:spChg>
        <pc:spChg chg="mod">
          <ac:chgData name="戴 超" userId="0a653ea0a27b076e" providerId="LiveId" clId="{CE5BA0F9-D3FB-D042-B7BE-9D8EEB9ED909}" dt="2019-10-12T08:32:44.871" v="179" actId="403"/>
          <ac:spMkLst>
            <pc:docMk/>
            <pc:sldMk cId="1035248360" sldId="262"/>
            <ac:spMk id="216" creationId="{00000000-0000-0000-0000-000000000000}"/>
          </ac:spMkLst>
        </pc:spChg>
        <pc:spChg chg="mod">
          <ac:chgData name="戴 超" userId="0a653ea0a27b076e" providerId="LiveId" clId="{CE5BA0F9-D3FB-D042-B7BE-9D8EEB9ED909}" dt="2019-10-12T08:32:44.871" v="179" actId="403"/>
          <ac:spMkLst>
            <pc:docMk/>
            <pc:sldMk cId="1035248360" sldId="262"/>
            <ac:spMk id="219" creationId="{00000000-0000-0000-0000-000000000000}"/>
          </ac:spMkLst>
        </pc:spChg>
        <pc:spChg chg="mod">
          <ac:chgData name="戴 超" userId="0a653ea0a27b076e" providerId="LiveId" clId="{CE5BA0F9-D3FB-D042-B7BE-9D8EEB9ED909}" dt="2019-10-12T08:32:44.871" v="179" actId="403"/>
          <ac:spMkLst>
            <pc:docMk/>
            <pc:sldMk cId="1035248360" sldId="262"/>
            <ac:spMk id="220" creationId="{00000000-0000-0000-0000-000000000000}"/>
          </ac:spMkLst>
        </pc:spChg>
        <pc:spChg chg="mod">
          <ac:chgData name="戴 超" userId="0a653ea0a27b076e" providerId="LiveId" clId="{CE5BA0F9-D3FB-D042-B7BE-9D8EEB9ED909}" dt="2019-10-12T08:32:44.871" v="179" actId="403"/>
          <ac:spMkLst>
            <pc:docMk/>
            <pc:sldMk cId="1035248360" sldId="262"/>
            <ac:spMk id="221" creationId="{00000000-0000-0000-0000-000000000000}"/>
          </ac:spMkLst>
        </pc:spChg>
        <pc:spChg chg="mod">
          <ac:chgData name="戴 超" userId="0a653ea0a27b076e" providerId="LiveId" clId="{CE5BA0F9-D3FB-D042-B7BE-9D8EEB9ED909}" dt="2019-10-12T08:32:44.871" v="179" actId="403"/>
          <ac:spMkLst>
            <pc:docMk/>
            <pc:sldMk cId="1035248360" sldId="262"/>
            <ac:spMk id="222" creationId="{00000000-0000-0000-0000-000000000000}"/>
          </ac:spMkLst>
        </pc:spChg>
        <pc:grpChg chg="mod">
          <ac:chgData name="戴 超" userId="0a653ea0a27b076e" providerId="LiveId" clId="{CE5BA0F9-D3FB-D042-B7BE-9D8EEB9ED909}" dt="2019-10-12T08:32:44.871" v="179" actId="403"/>
          <ac:grpSpMkLst>
            <pc:docMk/>
            <pc:sldMk cId="1035248360" sldId="262"/>
            <ac:grpSpMk id="137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2:44.871" v="179" actId="403"/>
          <ac:grpSpMkLst>
            <pc:docMk/>
            <pc:sldMk cId="1035248360" sldId="262"/>
            <ac:grpSpMk id="143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2:44.871" v="179" actId="403"/>
          <ac:grpSpMkLst>
            <pc:docMk/>
            <pc:sldMk cId="1035248360" sldId="262"/>
            <ac:grpSpMk id="149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2:44.871" v="179" actId="403"/>
          <ac:grpSpMkLst>
            <pc:docMk/>
            <pc:sldMk cId="1035248360" sldId="262"/>
            <ac:grpSpMk id="197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2:44.871" v="179" actId="403"/>
          <ac:grpSpMkLst>
            <pc:docMk/>
            <pc:sldMk cId="1035248360" sldId="262"/>
            <ac:grpSpMk id="207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2:44.871" v="179" actId="403"/>
          <ac:grpSpMkLst>
            <pc:docMk/>
            <pc:sldMk cId="1035248360" sldId="262"/>
            <ac:grpSpMk id="213" creationId="{00000000-0000-0000-0000-000000000000}"/>
          </ac:grpSpMkLst>
        </pc:grpChg>
      </pc:sldChg>
      <pc:sldChg chg="modSp">
        <pc:chgData name="戴 超" userId="0a653ea0a27b076e" providerId="LiveId" clId="{CE5BA0F9-D3FB-D042-B7BE-9D8EEB9ED909}" dt="2019-10-12T08:33:35.154" v="188" actId="207"/>
        <pc:sldMkLst>
          <pc:docMk/>
          <pc:sldMk cId="3244228267" sldId="263"/>
        </pc:sldMkLst>
        <pc:spChg chg="mod">
          <ac:chgData name="戴 超" userId="0a653ea0a27b076e" providerId="LiveId" clId="{CE5BA0F9-D3FB-D042-B7BE-9D8EEB9ED909}" dt="2019-10-12T08:33:19.629" v="184" actId="403"/>
          <ac:spMkLst>
            <pc:docMk/>
            <pc:sldMk cId="3244228267" sldId="263"/>
            <ac:spMk id="10" creationId="{00000000-0000-0000-0000-000000000000}"/>
          </ac:spMkLst>
        </pc:spChg>
        <pc:spChg chg="mod">
          <ac:chgData name="戴 超" userId="0a653ea0a27b076e" providerId="LiveId" clId="{CE5BA0F9-D3FB-D042-B7BE-9D8EEB9ED909}" dt="2019-10-12T08:33:19.629" v="184" actId="403"/>
          <ac:spMkLst>
            <pc:docMk/>
            <pc:sldMk cId="3244228267" sldId="263"/>
            <ac:spMk id="11" creationId="{00000000-0000-0000-0000-000000000000}"/>
          </ac:spMkLst>
        </pc:spChg>
        <pc:spChg chg="mod">
          <ac:chgData name="戴 超" userId="0a653ea0a27b076e" providerId="LiveId" clId="{CE5BA0F9-D3FB-D042-B7BE-9D8EEB9ED909}" dt="2019-10-12T08:33:26.822" v="185" actId="207"/>
          <ac:spMkLst>
            <pc:docMk/>
            <pc:sldMk cId="3244228267" sldId="263"/>
            <ac:spMk id="12" creationId="{00000000-0000-0000-0000-000000000000}"/>
          </ac:spMkLst>
        </pc:spChg>
        <pc:spChg chg="mod">
          <ac:chgData name="戴 超" userId="0a653ea0a27b076e" providerId="LiveId" clId="{CE5BA0F9-D3FB-D042-B7BE-9D8EEB9ED909}" dt="2019-10-12T08:33:11.326" v="182" actId="403"/>
          <ac:spMkLst>
            <pc:docMk/>
            <pc:sldMk cId="3244228267" sldId="263"/>
            <ac:spMk id="14" creationId="{00000000-0000-0000-0000-000000000000}"/>
          </ac:spMkLst>
        </pc:spChg>
        <pc:spChg chg="mod">
          <ac:chgData name="戴 超" userId="0a653ea0a27b076e" providerId="LiveId" clId="{CE5BA0F9-D3FB-D042-B7BE-9D8EEB9ED909}" dt="2019-10-12T08:33:11.326" v="182" actId="403"/>
          <ac:spMkLst>
            <pc:docMk/>
            <pc:sldMk cId="3244228267" sldId="263"/>
            <ac:spMk id="15" creationId="{00000000-0000-0000-0000-000000000000}"/>
          </ac:spMkLst>
        </pc:spChg>
        <pc:spChg chg="mod">
          <ac:chgData name="戴 超" userId="0a653ea0a27b076e" providerId="LiveId" clId="{CE5BA0F9-D3FB-D042-B7BE-9D8EEB9ED909}" dt="2019-10-12T08:33:32.222" v="187" actId="207"/>
          <ac:spMkLst>
            <pc:docMk/>
            <pc:sldMk cId="3244228267" sldId="263"/>
            <ac:spMk id="16" creationId="{00000000-0000-0000-0000-000000000000}"/>
          </ac:spMkLst>
        </pc:spChg>
        <pc:spChg chg="mod">
          <ac:chgData name="戴 超" userId="0a653ea0a27b076e" providerId="LiveId" clId="{CE5BA0F9-D3FB-D042-B7BE-9D8EEB9ED909}" dt="2019-10-12T08:33:19.629" v="184" actId="403"/>
          <ac:spMkLst>
            <pc:docMk/>
            <pc:sldMk cId="3244228267" sldId="263"/>
            <ac:spMk id="18" creationId="{00000000-0000-0000-0000-000000000000}"/>
          </ac:spMkLst>
        </pc:spChg>
        <pc:spChg chg="mod">
          <ac:chgData name="戴 超" userId="0a653ea0a27b076e" providerId="LiveId" clId="{CE5BA0F9-D3FB-D042-B7BE-9D8EEB9ED909}" dt="2019-10-12T08:33:19.629" v="184" actId="403"/>
          <ac:spMkLst>
            <pc:docMk/>
            <pc:sldMk cId="3244228267" sldId="263"/>
            <ac:spMk id="19" creationId="{00000000-0000-0000-0000-000000000000}"/>
          </ac:spMkLst>
        </pc:spChg>
        <pc:spChg chg="mod">
          <ac:chgData name="戴 超" userId="0a653ea0a27b076e" providerId="LiveId" clId="{CE5BA0F9-D3FB-D042-B7BE-9D8EEB9ED909}" dt="2019-10-12T08:33:29.229" v="186" actId="207"/>
          <ac:spMkLst>
            <pc:docMk/>
            <pc:sldMk cId="3244228267" sldId="263"/>
            <ac:spMk id="20" creationId="{00000000-0000-0000-0000-000000000000}"/>
          </ac:spMkLst>
        </pc:spChg>
        <pc:spChg chg="mod">
          <ac:chgData name="戴 超" userId="0a653ea0a27b076e" providerId="LiveId" clId="{CE5BA0F9-D3FB-D042-B7BE-9D8EEB9ED909}" dt="2019-10-12T08:33:11.326" v="182" actId="403"/>
          <ac:spMkLst>
            <pc:docMk/>
            <pc:sldMk cId="3244228267" sldId="263"/>
            <ac:spMk id="22" creationId="{00000000-0000-0000-0000-000000000000}"/>
          </ac:spMkLst>
        </pc:spChg>
        <pc:spChg chg="mod">
          <ac:chgData name="戴 超" userId="0a653ea0a27b076e" providerId="LiveId" clId="{CE5BA0F9-D3FB-D042-B7BE-9D8EEB9ED909}" dt="2019-10-12T08:33:11.326" v="182" actId="403"/>
          <ac:spMkLst>
            <pc:docMk/>
            <pc:sldMk cId="3244228267" sldId="263"/>
            <ac:spMk id="23" creationId="{00000000-0000-0000-0000-000000000000}"/>
          </ac:spMkLst>
        </pc:spChg>
        <pc:spChg chg="mod">
          <ac:chgData name="戴 超" userId="0a653ea0a27b076e" providerId="LiveId" clId="{CE5BA0F9-D3FB-D042-B7BE-9D8EEB9ED909}" dt="2019-10-12T08:33:35.154" v="188" actId="207"/>
          <ac:spMkLst>
            <pc:docMk/>
            <pc:sldMk cId="3244228267" sldId="263"/>
            <ac:spMk id="24" creationId="{00000000-0000-0000-0000-000000000000}"/>
          </ac:spMkLst>
        </pc:spChg>
        <pc:grpChg chg="mod">
          <ac:chgData name="戴 超" userId="0a653ea0a27b076e" providerId="LiveId" clId="{CE5BA0F9-D3FB-D042-B7BE-9D8EEB9ED909}" dt="2019-10-12T08:33:18.167" v="183" actId="14100"/>
          <ac:grpSpMkLst>
            <pc:docMk/>
            <pc:sldMk cId="3244228267" sldId="263"/>
            <ac:grpSpMk id="9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3:06.091" v="181" actId="14100"/>
          <ac:grpSpMkLst>
            <pc:docMk/>
            <pc:sldMk cId="3244228267" sldId="263"/>
            <ac:grpSpMk id="13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3:18.167" v="183" actId="14100"/>
          <ac:grpSpMkLst>
            <pc:docMk/>
            <pc:sldMk cId="3244228267" sldId="263"/>
            <ac:grpSpMk id="17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3:06.091" v="181" actId="14100"/>
          <ac:grpSpMkLst>
            <pc:docMk/>
            <pc:sldMk cId="3244228267" sldId="263"/>
            <ac:grpSpMk id="21" creationId="{00000000-0000-0000-0000-000000000000}"/>
          </ac:grpSpMkLst>
        </pc:grpChg>
      </pc:sldChg>
      <pc:sldChg chg="modSp">
        <pc:chgData name="戴 超" userId="0a653ea0a27b076e" providerId="LiveId" clId="{CE5BA0F9-D3FB-D042-B7BE-9D8EEB9ED909}" dt="2019-10-12T08:33:55.996" v="189" actId="113"/>
        <pc:sldMkLst>
          <pc:docMk/>
          <pc:sldMk cId="2518158010" sldId="264"/>
        </pc:sldMkLst>
        <pc:spChg chg="mod">
          <ac:chgData name="戴 超" userId="0a653ea0a27b076e" providerId="LiveId" clId="{CE5BA0F9-D3FB-D042-B7BE-9D8EEB9ED909}" dt="2019-10-12T08:33:55.996" v="189" actId="113"/>
          <ac:spMkLst>
            <pc:docMk/>
            <pc:sldMk cId="2518158010" sldId="264"/>
            <ac:spMk id="81" creationId="{00000000-0000-0000-0000-000000000000}"/>
          </ac:spMkLst>
        </pc:spChg>
        <pc:spChg chg="mod">
          <ac:chgData name="戴 超" userId="0a653ea0a27b076e" providerId="LiveId" clId="{CE5BA0F9-D3FB-D042-B7BE-9D8EEB9ED909}" dt="2019-10-12T08:33:55.996" v="189" actId="113"/>
          <ac:spMkLst>
            <pc:docMk/>
            <pc:sldMk cId="2518158010" sldId="264"/>
            <ac:spMk id="82" creationId="{00000000-0000-0000-0000-000000000000}"/>
          </ac:spMkLst>
        </pc:spChg>
        <pc:spChg chg="mod">
          <ac:chgData name="戴 超" userId="0a653ea0a27b076e" providerId="LiveId" clId="{CE5BA0F9-D3FB-D042-B7BE-9D8EEB9ED909}" dt="2019-10-12T08:33:55.996" v="189" actId="113"/>
          <ac:spMkLst>
            <pc:docMk/>
            <pc:sldMk cId="2518158010" sldId="264"/>
            <ac:spMk id="84" creationId="{00000000-0000-0000-0000-000000000000}"/>
          </ac:spMkLst>
        </pc:spChg>
        <pc:spChg chg="mod">
          <ac:chgData name="戴 超" userId="0a653ea0a27b076e" providerId="LiveId" clId="{CE5BA0F9-D3FB-D042-B7BE-9D8EEB9ED909}" dt="2019-10-12T08:33:55.996" v="189" actId="113"/>
          <ac:spMkLst>
            <pc:docMk/>
            <pc:sldMk cId="2518158010" sldId="264"/>
            <ac:spMk id="85" creationId="{00000000-0000-0000-0000-000000000000}"/>
          </ac:spMkLst>
        </pc:spChg>
        <pc:spChg chg="mod">
          <ac:chgData name="戴 超" userId="0a653ea0a27b076e" providerId="LiveId" clId="{CE5BA0F9-D3FB-D042-B7BE-9D8EEB9ED909}" dt="2019-10-12T08:33:55.996" v="189" actId="113"/>
          <ac:spMkLst>
            <pc:docMk/>
            <pc:sldMk cId="2518158010" sldId="264"/>
            <ac:spMk id="102" creationId="{00000000-0000-0000-0000-000000000000}"/>
          </ac:spMkLst>
        </pc:spChg>
        <pc:spChg chg="mod">
          <ac:chgData name="戴 超" userId="0a653ea0a27b076e" providerId="LiveId" clId="{CE5BA0F9-D3FB-D042-B7BE-9D8EEB9ED909}" dt="2019-10-12T08:33:55.996" v="189" actId="113"/>
          <ac:spMkLst>
            <pc:docMk/>
            <pc:sldMk cId="2518158010" sldId="264"/>
            <ac:spMk id="103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4:04.484" v="190" actId="113"/>
        <pc:sldMkLst>
          <pc:docMk/>
          <pc:sldMk cId="1311141234" sldId="265"/>
        </pc:sldMkLst>
        <pc:spChg chg="mod">
          <ac:chgData name="戴 超" userId="0a653ea0a27b076e" providerId="LiveId" clId="{CE5BA0F9-D3FB-D042-B7BE-9D8EEB9ED909}" dt="2019-10-12T08:34:04.484" v="190" actId="113"/>
          <ac:spMkLst>
            <pc:docMk/>
            <pc:sldMk cId="1311141234" sldId="265"/>
            <ac:spMk id="13" creationId="{00000000-0000-0000-0000-000000000000}"/>
          </ac:spMkLst>
        </pc:spChg>
        <pc:spChg chg="mod">
          <ac:chgData name="戴 超" userId="0a653ea0a27b076e" providerId="LiveId" clId="{CE5BA0F9-D3FB-D042-B7BE-9D8EEB9ED909}" dt="2019-10-12T08:34:04.484" v="190" actId="113"/>
          <ac:spMkLst>
            <pc:docMk/>
            <pc:sldMk cId="1311141234" sldId="265"/>
            <ac:spMk id="14" creationId="{00000000-0000-0000-0000-000000000000}"/>
          </ac:spMkLst>
        </pc:spChg>
        <pc:spChg chg="mod">
          <ac:chgData name="戴 超" userId="0a653ea0a27b076e" providerId="LiveId" clId="{CE5BA0F9-D3FB-D042-B7BE-9D8EEB9ED909}" dt="2019-10-12T08:34:04.484" v="190" actId="113"/>
          <ac:spMkLst>
            <pc:docMk/>
            <pc:sldMk cId="1311141234" sldId="265"/>
            <ac:spMk id="15" creationId="{00000000-0000-0000-0000-000000000000}"/>
          </ac:spMkLst>
        </pc:spChg>
        <pc:spChg chg="mod">
          <ac:chgData name="戴 超" userId="0a653ea0a27b076e" providerId="LiveId" clId="{CE5BA0F9-D3FB-D042-B7BE-9D8EEB9ED909}" dt="2019-10-12T08:34:04.484" v="190" actId="113"/>
          <ac:spMkLst>
            <pc:docMk/>
            <pc:sldMk cId="1311141234" sldId="265"/>
            <ac:spMk id="16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4:39.420" v="195" actId="207"/>
        <pc:sldMkLst>
          <pc:docMk/>
          <pc:sldMk cId="3116665988" sldId="266"/>
        </pc:sldMkLst>
        <pc:spChg chg="mod">
          <ac:chgData name="戴 超" userId="0a653ea0a27b076e" providerId="LiveId" clId="{CE5BA0F9-D3FB-D042-B7BE-9D8EEB9ED909}" dt="2019-10-12T08:34:34.063" v="194" actId="403"/>
          <ac:spMkLst>
            <pc:docMk/>
            <pc:sldMk cId="3116665988" sldId="266"/>
            <ac:spMk id="110" creationId="{00000000-0000-0000-0000-000000000000}"/>
          </ac:spMkLst>
        </pc:spChg>
        <pc:spChg chg="mod">
          <ac:chgData name="戴 超" userId="0a653ea0a27b076e" providerId="LiveId" clId="{CE5BA0F9-D3FB-D042-B7BE-9D8EEB9ED909}" dt="2019-10-12T08:34:34.063" v="194" actId="403"/>
          <ac:spMkLst>
            <pc:docMk/>
            <pc:sldMk cId="3116665988" sldId="266"/>
            <ac:spMk id="111" creationId="{00000000-0000-0000-0000-000000000000}"/>
          </ac:spMkLst>
        </pc:spChg>
        <pc:spChg chg="mod">
          <ac:chgData name="戴 超" userId="0a653ea0a27b076e" providerId="LiveId" clId="{CE5BA0F9-D3FB-D042-B7BE-9D8EEB9ED909}" dt="2019-10-12T08:34:34.063" v="194" actId="403"/>
          <ac:spMkLst>
            <pc:docMk/>
            <pc:sldMk cId="3116665988" sldId="266"/>
            <ac:spMk id="112" creationId="{00000000-0000-0000-0000-000000000000}"/>
          </ac:spMkLst>
        </pc:spChg>
        <pc:spChg chg="mod">
          <ac:chgData name="戴 超" userId="0a653ea0a27b076e" providerId="LiveId" clId="{CE5BA0F9-D3FB-D042-B7BE-9D8EEB9ED909}" dt="2019-10-12T08:34:34.063" v="194" actId="403"/>
          <ac:spMkLst>
            <pc:docMk/>
            <pc:sldMk cId="3116665988" sldId="266"/>
            <ac:spMk id="113" creationId="{00000000-0000-0000-0000-000000000000}"/>
          </ac:spMkLst>
        </pc:spChg>
        <pc:spChg chg="mod">
          <ac:chgData name="戴 超" userId="0a653ea0a27b076e" providerId="LiveId" clId="{CE5BA0F9-D3FB-D042-B7BE-9D8EEB9ED909}" dt="2019-10-12T08:34:39.420" v="195" actId="207"/>
          <ac:spMkLst>
            <pc:docMk/>
            <pc:sldMk cId="3116665988" sldId="266"/>
            <ac:spMk id="196" creationId="{00000000-0000-0000-0000-000000000000}"/>
          </ac:spMkLst>
        </pc:spChg>
        <pc:spChg chg="mod">
          <ac:chgData name="戴 超" userId="0a653ea0a27b076e" providerId="LiveId" clId="{CE5BA0F9-D3FB-D042-B7BE-9D8EEB9ED909}" dt="2019-10-12T08:34:39.420" v="195" actId="207"/>
          <ac:spMkLst>
            <pc:docMk/>
            <pc:sldMk cId="3116665988" sldId="266"/>
            <ac:spMk id="197" creationId="{00000000-0000-0000-0000-000000000000}"/>
          </ac:spMkLst>
        </pc:spChg>
        <pc:spChg chg="mod">
          <ac:chgData name="戴 超" userId="0a653ea0a27b076e" providerId="LiveId" clId="{CE5BA0F9-D3FB-D042-B7BE-9D8EEB9ED909}" dt="2019-10-12T08:34:39.420" v="195" actId="207"/>
          <ac:spMkLst>
            <pc:docMk/>
            <pc:sldMk cId="3116665988" sldId="266"/>
            <ac:spMk id="198" creationId="{00000000-0000-0000-0000-000000000000}"/>
          </ac:spMkLst>
        </pc:spChg>
        <pc:spChg chg="mod">
          <ac:chgData name="戴 超" userId="0a653ea0a27b076e" providerId="LiveId" clId="{CE5BA0F9-D3FB-D042-B7BE-9D8EEB9ED909}" dt="2019-10-12T08:34:39.420" v="195" actId="207"/>
          <ac:spMkLst>
            <pc:docMk/>
            <pc:sldMk cId="3116665988" sldId="266"/>
            <ac:spMk id="199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5:09.201" v="201" actId="207"/>
        <pc:sldMkLst>
          <pc:docMk/>
          <pc:sldMk cId="2747644059" sldId="267"/>
        </pc:sldMkLst>
        <pc:spChg chg="mod">
          <ac:chgData name="戴 超" userId="0a653ea0a27b076e" providerId="LiveId" clId="{CE5BA0F9-D3FB-D042-B7BE-9D8EEB9ED909}" dt="2019-10-12T08:34:51.983" v="197" actId="403"/>
          <ac:spMkLst>
            <pc:docMk/>
            <pc:sldMk cId="2747644059" sldId="267"/>
            <ac:spMk id="216" creationId="{00000000-0000-0000-0000-000000000000}"/>
          </ac:spMkLst>
        </pc:spChg>
        <pc:spChg chg="mod">
          <ac:chgData name="戴 超" userId="0a653ea0a27b076e" providerId="LiveId" clId="{CE5BA0F9-D3FB-D042-B7BE-9D8EEB9ED909}" dt="2019-10-12T08:34:51.983" v="197" actId="403"/>
          <ac:spMkLst>
            <pc:docMk/>
            <pc:sldMk cId="2747644059" sldId="267"/>
            <ac:spMk id="219" creationId="{00000000-0000-0000-0000-000000000000}"/>
          </ac:spMkLst>
        </pc:spChg>
        <pc:spChg chg="mod">
          <ac:chgData name="戴 超" userId="0a653ea0a27b076e" providerId="LiveId" clId="{CE5BA0F9-D3FB-D042-B7BE-9D8EEB9ED909}" dt="2019-10-12T08:35:09.201" v="201" actId="207"/>
          <ac:spMkLst>
            <pc:docMk/>
            <pc:sldMk cId="2747644059" sldId="267"/>
            <ac:spMk id="220" creationId="{00000000-0000-0000-0000-000000000000}"/>
          </ac:spMkLst>
        </pc:spChg>
        <pc:spChg chg="mod">
          <ac:chgData name="戴 超" userId="0a653ea0a27b076e" providerId="LiveId" clId="{CE5BA0F9-D3FB-D042-B7BE-9D8EEB9ED909}" dt="2019-10-12T08:34:59.497" v="199" actId="14100"/>
          <ac:spMkLst>
            <pc:docMk/>
            <pc:sldMk cId="2747644059" sldId="267"/>
            <ac:spMk id="221" creationId="{00000000-0000-0000-0000-000000000000}"/>
          </ac:spMkLst>
        </pc:spChg>
        <pc:spChg chg="mod">
          <ac:chgData name="戴 超" userId="0a653ea0a27b076e" providerId="LiveId" clId="{CE5BA0F9-D3FB-D042-B7BE-9D8EEB9ED909}" dt="2019-10-12T08:34:51.983" v="197" actId="403"/>
          <ac:spMkLst>
            <pc:docMk/>
            <pc:sldMk cId="2747644059" sldId="267"/>
            <ac:spMk id="224" creationId="{00000000-0000-0000-0000-000000000000}"/>
          </ac:spMkLst>
        </pc:spChg>
        <pc:spChg chg="mod">
          <ac:chgData name="戴 超" userId="0a653ea0a27b076e" providerId="LiveId" clId="{CE5BA0F9-D3FB-D042-B7BE-9D8EEB9ED909}" dt="2019-10-12T08:34:51.983" v="197" actId="403"/>
          <ac:spMkLst>
            <pc:docMk/>
            <pc:sldMk cId="2747644059" sldId="267"/>
            <ac:spMk id="225" creationId="{00000000-0000-0000-0000-000000000000}"/>
          </ac:spMkLst>
        </pc:spChg>
        <pc:spChg chg="mod">
          <ac:chgData name="戴 超" userId="0a653ea0a27b076e" providerId="LiveId" clId="{CE5BA0F9-D3FB-D042-B7BE-9D8EEB9ED909}" dt="2019-10-12T08:34:51.983" v="197" actId="403"/>
          <ac:spMkLst>
            <pc:docMk/>
            <pc:sldMk cId="2747644059" sldId="267"/>
            <ac:spMk id="228" creationId="{00000000-0000-0000-0000-000000000000}"/>
          </ac:spMkLst>
        </pc:spChg>
        <pc:spChg chg="mod">
          <ac:chgData name="戴 超" userId="0a653ea0a27b076e" providerId="LiveId" clId="{CE5BA0F9-D3FB-D042-B7BE-9D8EEB9ED909}" dt="2019-10-12T08:34:51.983" v="197" actId="403"/>
          <ac:spMkLst>
            <pc:docMk/>
            <pc:sldMk cId="2747644059" sldId="267"/>
            <ac:spMk id="229" creationId="{00000000-0000-0000-0000-000000000000}"/>
          </ac:spMkLst>
        </pc:spChg>
        <pc:grpChg chg="mod">
          <ac:chgData name="戴 超" userId="0a653ea0a27b076e" providerId="LiveId" clId="{CE5BA0F9-D3FB-D042-B7BE-9D8EEB9ED909}" dt="2019-10-12T08:34:59.497" v="199" actId="14100"/>
          <ac:grpSpMkLst>
            <pc:docMk/>
            <pc:sldMk cId="2747644059" sldId="267"/>
            <ac:grpSpMk id="214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5:09.201" v="201" actId="207"/>
          <ac:grpSpMkLst>
            <pc:docMk/>
            <pc:sldMk cId="2747644059" sldId="267"/>
            <ac:grpSpMk id="217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4:59.497" v="199" actId="14100"/>
          <ac:grpSpMkLst>
            <pc:docMk/>
            <pc:sldMk cId="2747644059" sldId="267"/>
            <ac:grpSpMk id="222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4:59.497" v="199" actId="14100"/>
          <ac:grpSpMkLst>
            <pc:docMk/>
            <pc:sldMk cId="2747644059" sldId="267"/>
            <ac:grpSpMk id="226" creationId="{00000000-0000-0000-0000-000000000000}"/>
          </ac:grpSpMkLst>
        </pc:grpChg>
      </pc:sldChg>
      <pc:sldChg chg="modSp">
        <pc:chgData name="戴 超" userId="0a653ea0a27b076e" providerId="LiveId" clId="{CE5BA0F9-D3FB-D042-B7BE-9D8EEB9ED909}" dt="2019-10-12T08:35:22.351" v="204" actId="404"/>
        <pc:sldMkLst>
          <pc:docMk/>
          <pc:sldMk cId="1537669189" sldId="268"/>
        </pc:sldMkLst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6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8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9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12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14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15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18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20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21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24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26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27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30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32" creationId="{00000000-0000-0000-0000-000000000000}"/>
          </ac:spMkLst>
        </pc:spChg>
        <pc:spChg chg="mod">
          <ac:chgData name="戴 超" userId="0a653ea0a27b076e" providerId="LiveId" clId="{CE5BA0F9-D3FB-D042-B7BE-9D8EEB9ED909}" dt="2019-10-12T08:35:22.351" v="204" actId="404"/>
          <ac:spMkLst>
            <pc:docMk/>
            <pc:sldMk cId="1537669189" sldId="268"/>
            <ac:spMk id="33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5:57.982" v="210" actId="207"/>
        <pc:sldMkLst>
          <pc:docMk/>
          <pc:sldMk cId="900761484" sldId="270"/>
        </pc:sldMkLst>
        <pc:spChg chg="mod">
          <ac:chgData name="戴 超" userId="0a653ea0a27b076e" providerId="LiveId" clId="{CE5BA0F9-D3FB-D042-B7BE-9D8EEB9ED909}" dt="2019-10-12T08:35:38.265" v="206" actId="403"/>
          <ac:spMkLst>
            <pc:docMk/>
            <pc:sldMk cId="900761484" sldId="270"/>
            <ac:spMk id="228" creationId="{00000000-0000-0000-0000-000000000000}"/>
          </ac:spMkLst>
        </pc:spChg>
        <pc:spChg chg="mod">
          <ac:chgData name="戴 超" userId="0a653ea0a27b076e" providerId="LiveId" clId="{CE5BA0F9-D3FB-D042-B7BE-9D8EEB9ED909}" dt="2019-10-12T08:35:48.668" v="207" actId="207"/>
          <ac:spMkLst>
            <pc:docMk/>
            <pc:sldMk cId="900761484" sldId="270"/>
            <ac:spMk id="229" creationId="{00000000-0000-0000-0000-000000000000}"/>
          </ac:spMkLst>
        </pc:spChg>
        <pc:spChg chg="mod">
          <ac:chgData name="戴 超" userId="0a653ea0a27b076e" providerId="LiveId" clId="{CE5BA0F9-D3FB-D042-B7BE-9D8EEB9ED909}" dt="2019-10-12T08:35:38.265" v="206" actId="403"/>
          <ac:spMkLst>
            <pc:docMk/>
            <pc:sldMk cId="900761484" sldId="270"/>
            <ac:spMk id="231" creationId="{00000000-0000-0000-0000-000000000000}"/>
          </ac:spMkLst>
        </pc:spChg>
        <pc:spChg chg="mod">
          <ac:chgData name="戴 超" userId="0a653ea0a27b076e" providerId="LiveId" clId="{CE5BA0F9-D3FB-D042-B7BE-9D8EEB9ED909}" dt="2019-10-12T08:35:51.255" v="208" actId="207"/>
          <ac:spMkLst>
            <pc:docMk/>
            <pc:sldMk cId="900761484" sldId="270"/>
            <ac:spMk id="232" creationId="{00000000-0000-0000-0000-000000000000}"/>
          </ac:spMkLst>
        </pc:spChg>
        <pc:spChg chg="mod">
          <ac:chgData name="戴 超" userId="0a653ea0a27b076e" providerId="LiveId" clId="{CE5BA0F9-D3FB-D042-B7BE-9D8EEB9ED909}" dt="2019-10-12T08:35:38.265" v="206" actId="403"/>
          <ac:spMkLst>
            <pc:docMk/>
            <pc:sldMk cId="900761484" sldId="270"/>
            <ac:spMk id="234" creationId="{00000000-0000-0000-0000-000000000000}"/>
          </ac:spMkLst>
        </pc:spChg>
        <pc:spChg chg="mod">
          <ac:chgData name="戴 超" userId="0a653ea0a27b076e" providerId="LiveId" clId="{CE5BA0F9-D3FB-D042-B7BE-9D8EEB9ED909}" dt="2019-10-12T08:35:54.171" v="209" actId="207"/>
          <ac:spMkLst>
            <pc:docMk/>
            <pc:sldMk cId="900761484" sldId="270"/>
            <ac:spMk id="235" creationId="{00000000-0000-0000-0000-000000000000}"/>
          </ac:spMkLst>
        </pc:spChg>
        <pc:spChg chg="mod">
          <ac:chgData name="戴 超" userId="0a653ea0a27b076e" providerId="LiveId" clId="{CE5BA0F9-D3FB-D042-B7BE-9D8EEB9ED909}" dt="2019-10-12T08:35:38.265" v="206" actId="403"/>
          <ac:spMkLst>
            <pc:docMk/>
            <pc:sldMk cId="900761484" sldId="270"/>
            <ac:spMk id="237" creationId="{00000000-0000-0000-0000-000000000000}"/>
          </ac:spMkLst>
        </pc:spChg>
        <pc:spChg chg="mod">
          <ac:chgData name="戴 超" userId="0a653ea0a27b076e" providerId="LiveId" clId="{CE5BA0F9-D3FB-D042-B7BE-9D8EEB9ED909}" dt="2019-10-12T08:35:57.982" v="210" actId="207"/>
          <ac:spMkLst>
            <pc:docMk/>
            <pc:sldMk cId="900761484" sldId="270"/>
            <ac:spMk id="238" creationId="{00000000-0000-0000-0000-000000000000}"/>
          </ac:spMkLst>
        </pc:spChg>
        <pc:spChg chg="mod">
          <ac:chgData name="戴 超" userId="0a653ea0a27b076e" providerId="LiveId" clId="{CE5BA0F9-D3FB-D042-B7BE-9D8EEB9ED909}" dt="2019-10-12T08:35:38.265" v="206" actId="403"/>
          <ac:spMkLst>
            <pc:docMk/>
            <pc:sldMk cId="900761484" sldId="270"/>
            <ac:spMk id="239" creationId="{00000000-0000-0000-0000-000000000000}"/>
          </ac:spMkLst>
        </pc:spChg>
        <pc:grpChg chg="mod">
          <ac:chgData name="戴 超" userId="0a653ea0a27b076e" providerId="LiveId" clId="{CE5BA0F9-D3FB-D042-B7BE-9D8EEB9ED909}" dt="2019-10-12T08:35:38.265" v="206" actId="403"/>
          <ac:grpSpMkLst>
            <pc:docMk/>
            <pc:sldMk cId="900761484" sldId="270"/>
            <ac:grpSpMk id="227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5:38.265" v="206" actId="403"/>
          <ac:grpSpMkLst>
            <pc:docMk/>
            <pc:sldMk cId="900761484" sldId="270"/>
            <ac:grpSpMk id="230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5:38.265" v="206" actId="403"/>
          <ac:grpSpMkLst>
            <pc:docMk/>
            <pc:sldMk cId="900761484" sldId="270"/>
            <ac:grpSpMk id="233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5:38.265" v="206" actId="403"/>
          <ac:grpSpMkLst>
            <pc:docMk/>
            <pc:sldMk cId="900761484" sldId="270"/>
            <ac:grpSpMk id="236" creationId="{00000000-0000-0000-0000-000000000000}"/>
          </ac:grpSpMkLst>
        </pc:grpChg>
      </pc:sldChg>
      <pc:sldChg chg="modSp">
        <pc:chgData name="戴 超" userId="0a653ea0a27b076e" providerId="LiveId" clId="{CE5BA0F9-D3FB-D042-B7BE-9D8EEB9ED909}" dt="2019-10-12T08:36:02.206" v="211" actId="113"/>
        <pc:sldMkLst>
          <pc:docMk/>
          <pc:sldMk cId="3409198802" sldId="271"/>
        </pc:sldMkLst>
        <pc:spChg chg="mod">
          <ac:chgData name="戴 超" userId="0a653ea0a27b076e" providerId="LiveId" clId="{CE5BA0F9-D3FB-D042-B7BE-9D8EEB9ED909}" dt="2019-10-12T08:36:02.206" v="211" actId="113"/>
          <ac:spMkLst>
            <pc:docMk/>
            <pc:sldMk cId="3409198802" sldId="271"/>
            <ac:spMk id="11" creationId="{00000000-0000-0000-0000-000000000000}"/>
          </ac:spMkLst>
        </pc:spChg>
        <pc:spChg chg="mod">
          <ac:chgData name="戴 超" userId="0a653ea0a27b076e" providerId="LiveId" clId="{CE5BA0F9-D3FB-D042-B7BE-9D8EEB9ED909}" dt="2019-10-12T08:36:02.206" v="211" actId="113"/>
          <ac:spMkLst>
            <pc:docMk/>
            <pc:sldMk cId="3409198802" sldId="271"/>
            <ac:spMk id="12" creationId="{00000000-0000-0000-0000-000000000000}"/>
          </ac:spMkLst>
        </pc:spChg>
        <pc:spChg chg="mod">
          <ac:chgData name="戴 超" userId="0a653ea0a27b076e" providerId="LiveId" clId="{CE5BA0F9-D3FB-D042-B7BE-9D8EEB9ED909}" dt="2019-10-12T08:36:02.206" v="211" actId="113"/>
          <ac:spMkLst>
            <pc:docMk/>
            <pc:sldMk cId="3409198802" sldId="271"/>
            <ac:spMk id="13" creationId="{00000000-0000-0000-0000-000000000000}"/>
          </ac:spMkLst>
        </pc:spChg>
        <pc:spChg chg="mod">
          <ac:chgData name="戴 超" userId="0a653ea0a27b076e" providerId="LiveId" clId="{CE5BA0F9-D3FB-D042-B7BE-9D8EEB9ED909}" dt="2019-10-12T08:36:02.206" v="211" actId="113"/>
          <ac:spMkLst>
            <pc:docMk/>
            <pc:sldMk cId="3409198802" sldId="271"/>
            <ac:spMk id="14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6:31.328" v="218" actId="207"/>
        <pc:sldMkLst>
          <pc:docMk/>
          <pc:sldMk cId="3567281485" sldId="272"/>
        </pc:sldMkLst>
        <pc:spChg chg="mod">
          <ac:chgData name="戴 超" userId="0a653ea0a27b076e" providerId="LiveId" clId="{CE5BA0F9-D3FB-D042-B7BE-9D8EEB9ED909}" dt="2019-10-12T08:36:13.328" v="213" actId="403"/>
          <ac:spMkLst>
            <pc:docMk/>
            <pc:sldMk cId="3567281485" sldId="272"/>
            <ac:spMk id="77" creationId="{00000000-0000-0000-0000-000000000000}"/>
          </ac:spMkLst>
        </pc:spChg>
        <pc:spChg chg="mod">
          <ac:chgData name="戴 超" userId="0a653ea0a27b076e" providerId="LiveId" clId="{CE5BA0F9-D3FB-D042-B7BE-9D8EEB9ED909}" dt="2019-10-12T08:36:13.328" v="213" actId="403"/>
          <ac:spMkLst>
            <pc:docMk/>
            <pc:sldMk cId="3567281485" sldId="272"/>
            <ac:spMk id="78" creationId="{00000000-0000-0000-0000-000000000000}"/>
          </ac:spMkLst>
        </pc:spChg>
        <pc:spChg chg="mod">
          <ac:chgData name="戴 超" userId="0a653ea0a27b076e" providerId="LiveId" clId="{CE5BA0F9-D3FB-D042-B7BE-9D8EEB9ED909}" dt="2019-10-12T08:36:20.901" v="215" actId="207"/>
          <ac:spMkLst>
            <pc:docMk/>
            <pc:sldMk cId="3567281485" sldId="272"/>
            <ac:spMk id="79" creationId="{00000000-0000-0000-0000-000000000000}"/>
          </ac:spMkLst>
        </pc:spChg>
        <pc:spChg chg="mod">
          <ac:chgData name="戴 超" userId="0a653ea0a27b076e" providerId="LiveId" clId="{CE5BA0F9-D3FB-D042-B7BE-9D8EEB9ED909}" dt="2019-10-12T08:36:13.328" v="213" actId="403"/>
          <ac:spMkLst>
            <pc:docMk/>
            <pc:sldMk cId="3567281485" sldId="272"/>
            <ac:spMk id="81" creationId="{00000000-0000-0000-0000-000000000000}"/>
          </ac:spMkLst>
        </pc:spChg>
        <pc:spChg chg="mod">
          <ac:chgData name="戴 超" userId="0a653ea0a27b076e" providerId="LiveId" clId="{CE5BA0F9-D3FB-D042-B7BE-9D8EEB9ED909}" dt="2019-10-12T08:36:13.328" v="213" actId="403"/>
          <ac:spMkLst>
            <pc:docMk/>
            <pc:sldMk cId="3567281485" sldId="272"/>
            <ac:spMk id="82" creationId="{00000000-0000-0000-0000-000000000000}"/>
          </ac:spMkLst>
        </pc:spChg>
        <pc:spChg chg="mod">
          <ac:chgData name="戴 超" userId="0a653ea0a27b076e" providerId="LiveId" clId="{CE5BA0F9-D3FB-D042-B7BE-9D8EEB9ED909}" dt="2019-10-12T08:36:23.819" v="216" actId="207"/>
          <ac:spMkLst>
            <pc:docMk/>
            <pc:sldMk cId="3567281485" sldId="272"/>
            <ac:spMk id="83" creationId="{00000000-0000-0000-0000-000000000000}"/>
          </ac:spMkLst>
        </pc:spChg>
        <pc:spChg chg="mod">
          <ac:chgData name="戴 超" userId="0a653ea0a27b076e" providerId="LiveId" clId="{CE5BA0F9-D3FB-D042-B7BE-9D8EEB9ED909}" dt="2019-10-12T08:36:13.328" v="213" actId="403"/>
          <ac:spMkLst>
            <pc:docMk/>
            <pc:sldMk cId="3567281485" sldId="272"/>
            <ac:spMk id="85" creationId="{00000000-0000-0000-0000-000000000000}"/>
          </ac:spMkLst>
        </pc:spChg>
        <pc:spChg chg="mod">
          <ac:chgData name="戴 超" userId="0a653ea0a27b076e" providerId="LiveId" clId="{CE5BA0F9-D3FB-D042-B7BE-9D8EEB9ED909}" dt="2019-10-12T08:36:13.328" v="213" actId="403"/>
          <ac:spMkLst>
            <pc:docMk/>
            <pc:sldMk cId="3567281485" sldId="272"/>
            <ac:spMk id="86" creationId="{00000000-0000-0000-0000-000000000000}"/>
          </ac:spMkLst>
        </pc:spChg>
        <pc:spChg chg="mod">
          <ac:chgData name="戴 超" userId="0a653ea0a27b076e" providerId="LiveId" clId="{CE5BA0F9-D3FB-D042-B7BE-9D8EEB9ED909}" dt="2019-10-12T08:36:17.878" v="214" actId="207"/>
          <ac:spMkLst>
            <pc:docMk/>
            <pc:sldMk cId="3567281485" sldId="272"/>
            <ac:spMk id="87" creationId="{00000000-0000-0000-0000-000000000000}"/>
          </ac:spMkLst>
        </pc:spChg>
        <pc:spChg chg="mod">
          <ac:chgData name="戴 超" userId="0a653ea0a27b076e" providerId="LiveId" clId="{CE5BA0F9-D3FB-D042-B7BE-9D8EEB9ED909}" dt="2019-10-12T08:36:13.328" v="213" actId="403"/>
          <ac:spMkLst>
            <pc:docMk/>
            <pc:sldMk cId="3567281485" sldId="272"/>
            <ac:spMk id="89" creationId="{00000000-0000-0000-0000-000000000000}"/>
          </ac:spMkLst>
        </pc:spChg>
        <pc:spChg chg="mod">
          <ac:chgData name="戴 超" userId="0a653ea0a27b076e" providerId="LiveId" clId="{CE5BA0F9-D3FB-D042-B7BE-9D8EEB9ED909}" dt="2019-10-12T08:36:13.328" v="213" actId="403"/>
          <ac:spMkLst>
            <pc:docMk/>
            <pc:sldMk cId="3567281485" sldId="272"/>
            <ac:spMk id="90" creationId="{00000000-0000-0000-0000-000000000000}"/>
          </ac:spMkLst>
        </pc:spChg>
        <pc:spChg chg="mod">
          <ac:chgData name="戴 超" userId="0a653ea0a27b076e" providerId="LiveId" clId="{CE5BA0F9-D3FB-D042-B7BE-9D8EEB9ED909}" dt="2019-10-12T08:36:26.540" v="217" actId="207"/>
          <ac:spMkLst>
            <pc:docMk/>
            <pc:sldMk cId="3567281485" sldId="272"/>
            <ac:spMk id="91" creationId="{00000000-0000-0000-0000-000000000000}"/>
          </ac:spMkLst>
        </pc:spChg>
        <pc:spChg chg="mod">
          <ac:chgData name="戴 超" userId="0a653ea0a27b076e" providerId="LiveId" clId="{CE5BA0F9-D3FB-D042-B7BE-9D8EEB9ED909}" dt="2019-10-12T08:36:31.328" v="218" actId="207"/>
          <ac:spMkLst>
            <pc:docMk/>
            <pc:sldMk cId="3567281485" sldId="272"/>
            <ac:spMk id="92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6:57.189" v="225" actId="207"/>
        <pc:sldMkLst>
          <pc:docMk/>
          <pc:sldMk cId="380091166" sldId="273"/>
        </pc:sldMkLst>
        <pc:spChg chg="mod">
          <ac:chgData name="戴 超" userId="0a653ea0a27b076e" providerId="LiveId" clId="{CE5BA0F9-D3FB-D042-B7BE-9D8EEB9ED909}" dt="2019-10-12T08:36:41.793" v="220" actId="403"/>
          <ac:spMkLst>
            <pc:docMk/>
            <pc:sldMk cId="380091166" sldId="273"/>
            <ac:spMk id="52" creationId="{00000000-0000-0000-0000-000000000000}"/>
          </ac:spMkLst>
        </pc:spChg>
        <pc:spChg chg="mod">
          <ac:chgData name="戴 超" userId="0a653ea0a27b076e" providerId="LiveId" clId="{CE5BA0F9-D3FB-D042-B7BE-9D8EEB9ED909}" dt="2019-10-12T08:36:51.527" v="223" actId="207"/>
          <ac:spMkLst>
            <pc:docMk/>
            <pc:sldMk cId="380091166" sldId="273"/>
            <ac:spMk id="53" creationId="{00000000-0000-0000-0000-000000000000}"/>
          </ac:spMkLst>
        </pc:spChg>
        <pc:spChg chg="mod">
          <ac:chgData name="戴 超" userId="0a653ea0a27b076e" providerId="LiveId" clId="{CE5BA0F9-D3FB-D042-B7BE-9D8EEB9ED909}" dt="2019-10-12T08:36:41.793" v="220" actId="403"/>
          <ac:spMkLst>
            <pc:docMk/>
            <pc:sldMk cId="380091166" sldId="273"/>
            <ac:spMk id="55" creationId="{00000000-0000-0000-0000-000000000000}"/>
          </ac:spMkLst>
        </pc:spChg>
        <pc:spChg chg="mod">
          <ac:chgData name="戴 超" userId="0a653ea0a27b076e" providerId="LiveId" clId="{CE5BA0F9-D3FB-D042-B7BE-9D8EEB9ED909}" dt="2019-10-12T08:36:57.189" v="225" actId="207"/>
          <ac:spMkLst>
            <pc:docMk/>
            <pc:sldMk cId="380091166" sldId="273"/>
            <ac:spMk id="56" creationId="{00000000-0000-0000-0000-000000000000}"/>
          </ac:spMkLst>
        </pc:spChg>
        <pc:spChg chg="mod">
          <ac:chgData name="戴 超" userId="0a653ea0a27b076e" providerId="LiveId" clId="{CE5BA0F9-D3FB-D042-B7BE-9D8EEB9ED909}" dt="2019-10-12T08:36:41.793" v="220" actId="403"/>
          <ac:spMkLst>
            <pc:docMk/>
            <pc:sldMk cId="380091166" sldId="273"/>
            <ac:spMk id="58" creationId="{00000000-0000-0000-0000-000000000000}"/>
          </ac:spMkLst>
        </pc:spChg>
        <pc:spChg chg="mod">
          <ac:chgData name="戴 超" userId="0a653ea0a27b076e" providerId="LiveId" clId="{CE5BA0F9-D3FB-D042-B7BE-9D8EEB9ED909}" dt="2019-10-12T08:36:54.798" v="224" actId="207"/>
          <ac:spMkLst>
            <pc:docMk/>
            <pc:sldMk cId="380091166" sldId="273"/>
            <ac:spMk id="59" creationId="{00000000-0000-0000-0000-000000000000}"/>
          </ac:spMkLst>
        </pc:spChg>
        <pc:spChg chg="mod">
          <ac:chgData name="戴 超" userId="0a653ea0a27b076e" providerId="LiveId" clId="{CE5BA0F9-D3FB-D042-B7BE-9D8EEB9ED909}" dt="2019-10-12T08:36:41.793" v="220" actId="403"/>
          <ac:spMkLst>
            <pc:docMk/>
            <pc:sldMk cId="380091166" sldId="273"/>
            <ac:spMk id="61" creationId="{00000000-0000-0000-0000-000000000000}"/>
          </ac:spMkLst>
        </pc:spChg>
        <pc:spChg chg="mod">
          <ac:chgData name="戴 超" userId="0a653ea0a27b076e" providerId="LiveId" clId="{CE5BA0F9-D3FB-D042-B7BE-9D8EEB9ED909}" dt="2019-10-12T08:36:48.512" v="222" actId="207"/>
          <ac:spMkLst>
            <pc:docMk/>
            <pc:sldMk cId="380091166" sldId="273"/>
            <ac:spMk id="62" creationId="{00000000-0000-0000-0000-000000000000}"/>
          </ac:spMkLst>
        </pc:spChg>
        <pc:grpChg chg="mod">
          <ac:chgData name="戴 超" userId="0a653ea0a27b076e" providerId="LiveId" clId="{CE5BA0F9-D3FB-D042-B7BE-9D8EEB9ED909}" dt="2019-10-12T08:36:51.527" v="223" actId="207"/>
          <ac:grpSpMkLst>
            <pc:docMk/>
            <pc:sldMk cId="380091166" sldId="273"/>
            <ac:grpSpMk id="51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6:57.189" v="225" actId="207"/>
          <ac:grpSpMkLst>
            <pc:docMk/>
            <pc:sldMk cId="380091166" sldId="273"/>
            <ac:grpSpMk id="54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6:54.798" v="224" actId="207"/>
          <ac:grpSpMkLst>
            <pc:docMk/>
            <pc:sldMk cId="380091166" sldId="273"/>
            <ac:grpSpMk id="57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6:48.512" v="222" actId="207"/>
          <ac:grpSpMkLst>
            <pc:docMk/>
            <pc:sldMk cId="380091166" sldId="273"/>
            <ac:grpSpMk id="60" creationId="{00000000-0000-0000-0000-000000000000}"/>
          </ac:grpSpMkLst>
        </pc:grpChg>
      </pc:sldChg>
      <pc:sldChg chg="modSp">
        <pc:chgData name="戴 超" userId="0a653ea0a27b076e" providerId="LiveId" clId="{CE5BA0F9-D3FB-D042-B7BE-9D8EEB9ED909}" dt="2019-10-12T08:37:23.263" v="229" actId="207"/>
        <pc:sldMkLst>
          <pc:docMk/>
          <pc:sldMk cId="4261263618" sldId="274"/>
        </pc:sldMkLst>
        <pc:spChg chg="mod">
          <ac:chgData name="戴 超" userId="0a653ea0a27b076e" providerId="LiveId" clId="{CE5BA0F9-D3FB-D042-B7BE-9D8EEB9ED909}" dt="2019-10-12T08:37:14.595" v="228" actId="14100"/>
          <ac:spMkLst>
            <pc:docMk/>
            <pc:sldMk cId="4261263618" sldId="274"/>
            <ac:spMk id="125" creationId="{00000000-0000-0000-0000-000000000000}"/>
          </ac:spMkLst>
        </pc:spChg>
        <pc:spChg chg="mod">
          <ac:chgData name="戴 超" userId="0a653ea0a27b076e" providerId="LiveId" clId="{CE5BA0F9-D3FB-D042-B7BE-9D8EEB9ED909}" dt="2019-10-12T08:37:14.595" v="228" actId="14100"/>
          <ac:spMkLst>
            <pc:docMk/>
            <pc:sldMk cId="4261263618" sldId="274"/>
            <ac:spMk id="126" creationId="{00000000-0000-0000-0000-000000000000}"/>
          </ac:spMkLst>
        </pc:spChg>
        <pc:spChg chg="mod">
          <ac:chgData name="戴 超" userId="0a653ea0a27b076e" providerId="LiveId" clId="{CE5BA0F9-D3FB-D042-B7BE-9D8EEB9ED909}" dt="2019-10-12T08:37:14.595" v="228" actId="14100"/>
          <ac:spMkLst>
            <pc:docMk/>
            <pc:sldMk cId="4261263618" sldId="274"/>
            <ac:spMk id="127" creationId="{00000000-0000-0000-0000-000000000000}"/>
          </ac:spMkLst>
        </pc:spChg>
        <pc:spChg chg="mod">
          <ac:chgData name="戴 超" userId="0a653ea0a27b076e" providerId="LiveId" clId="{CE5BA0F9-D3FB-D042-B7BE-9D8EEB9ED909}" dt="2019-10-12T08:37:14.595" v="228" actId="14100"/>
          <ac:spMkLst>
            <pc:docMk/>
            <pc:sldMk cId="4261263618" sldId="274"/>
            <ac:spMk id="128" creationId="{00000000-0000-0000-0000-000000000000}"/>
          </ac:spMkLst>
        </pc:spChg>
        <pc:spChg chg="mod">
          <ac:chgData name="戴 超" userId="0a653ea0a27b076e" providerId="LiveId" clId="{CE5BA0F9-D3FB-D042-B7BE-9D8EEB9ED909}" dt="2019-10-12T08:37:14.595" v="228" actId="14100"/>
          <ac:spMkLst>
            <pc:docMk/>
            <pc:sldMk cId="4261263618" sldId="274"/>
            <ac:spMk id="129" creationId="{00000000-0000-0000-0000-000000000000}"/>
          </ac:spMkLst>
        </pc:spChg>
        <pc:spChg chg="mod">
          <ac:chgData name="戴 超" userId="0a653ea0a27b076e" providerId="LiveId" clId="{CE5BA0F9-D3FB-D042-B7BE-9D8EEB9ED909}" dt="2019-10-12T08:37:23.263" v="229" actId="207"/>
          <ac:spMkLst>
            <pc:docMk/>
            <pc:sldMk cId="4261263618" sldId="274"/>
            <ac:spMk id="130" creationId="{00000000-0000-0000-0000-000000000000}"/>
          </ac:spMkLst>
        </pc:spChg>
        <pc:spChg chg="mod">
          <ac:chgData name="戴 超" userId="0a653ea0a27b076e" providerId="LiveId" clId="{CE5BA0F9-D3FB-D042-B7BE-9D8EEB9ED909}" dt="2019-10-12T08:37:23.263" v="229" actId="207"/>
          <ac:spMkLst>
            <pc:docMk/>
            <pc:sldMk cId="4261263618" sldId="274"/>
            <ac:spMk id="131" creationId="{00000000-0000-0000-0000-000000000000}"/>
          </ac:spMkLst>
        </pc:spChg>
        <pc:spChg chg="mod">
          <ac:chgData name="戴 超" userId="0a653ea0a27b076e" providerId="LiveId" clId="{CE5BA0F9-D3FB-D042-B7BE-9D8EEB9ED909}" dt="2019-10-12T08:37:23.263" v="229" actId="207"/>
          <ac:spMkLst>
            <pc:docMk/>
            <pc:sldMk cId="4261263618" sldId="274"/>
            <ac:spMk id="132" creationId="{00000000-0000-0000-0000-000000000000}"/>
          </ac:spMkLst>
        </pc:spChg>
        <pc:spChg chg="mod">
          <ac:chgData name="戴 超" userId="0a653ea0a27b076e" providerId="LiveId" clId="{CE5BA0F9-D3FB-D042-B7BE-9D8EEB9ED909}" dt="2019-10-12T08:37:23.263" v="229" actId="207"/>
          <ac:spMkLst>
            <pc:docMk/>
            <pc:sldMk cId="4261263618" sldId="274"/>
            <ac:spMk id="133" creationId="{00000000-0000-0000-0000-000000000000}"/>
          </ac:spMkLst>
        </pc:spChg>
        <pc:spChg chg="mod">
          <ac:chgData name="戴 超" userId="0a653ea0a27b076e" providerId="LiveId" clId="{CE5BA0F9-D3FB-D042-B7BE-9D8EEB9ED909}" dt="2019-10-12T08:37:23.263" v="229" actId="207"/>
          <ac:spMkLst>
            <pc:docMk/>
            <pc:sldMk cId="4261263618" sldId="274"/>
            <ac:spMk id="134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8:22.781" v="240" actId="2711"/>
        <pc:sldMkLst>
          <pc:docMk/>
          <pc:sldMk cId="82446711" sldId="275"/>
        </pc:sldMkLst>
        <pc:spChg chg="mod">
          <ac:chgData name="戴 超" userId="0a653ea0a27b076e" providerId="LiveId" clId="{CE5BA0F9-D3FB-D042-B7BE-9D8EEB9ED909}" dt="2019-10-12T08:38:22.781" v="240" actId="2711"/>
          <ac:spMkLst>
            <pc:docMk/>
            <pc:sldMk cId="82446711" sldId="275"/>
            <ac:spMk id="96" creationId="{00000000-0000-0000-0000-000000000000}"/>
          </ac:spMkLst>
        </pc:spChg>
        <pc:spChg chg="mod">
          <ac:chgData name="戴 超" userId="0a653ea0a27b076e" providerId="LiveId" clId="{CE5BA0F9-D3FB-D042-B7BE-9D8EEB9ED909}" dt="2019-10-12T08:38:22.781" v="240" actId="2711"/>
          <ac:spMkLst>
            <pc:docMk/>
            <pc:sldMk cId="82446711" sldId="275"/>
            <ac:spMk id="97" creationId="{00000000-0000-0000-0000-000000000000}"/>
          </ac:spMkLst>
        </pc:spChg>
        <pc:spChg chg="mod">
          <ac:chgData name="戴 超" userId="0a653ea0a27b076e" providerId="LiveId" clId="{CE5BA0F9-D3FB-D042-B7BE-9D8EEB9ED909}" dt="2019-10-12T08:38:22.781" v="240" actId="2711"/>
          <ac:spMkLst>
            <pc:docMk/>
            <pc:sldMk cId="82446711" sldId="275"/>
            <ac:spMk id="98" creationId="{00000000-0000-0000-0000-000000000000}"/>
          </ac:spMkLst>
        </pc:spChg>
        <pc:spChg chg="mod">
          <ac:chgData name="戴 超" userId="0a653ea0a27b076e" providerId="LiveId" clId="{CE5BA0F9-D3FB-D042-B7BE-9D8EEB9ED909}" dt="2019-10-12T08:38:22.781" v="240" actId="2711"/>
          <ac:spMkLst>
            <pc:docMk/>
            <pc:sldMk cId="82446711" sldId="275"/>
            <ac:spMk id="99" creationId="{00000000-0000-0000-0000-000000000000}"/>
          </ac:spMkLst>
        </pc:spChg>
        <pc:spChg chg="mod">
          <ac:chgData name="戴 超" userId="0a653ea0a27b076e" providerId="LiveId" clId="{CE5BA0F9-D3FB-D042-B7BE-9D8EEB9ED909}" dt="2019-10-12T08:37:54.001" v="235" actId="207"/>
          <ac:spMkLst>
            <pc:docMk/>
            <pc:sldMk cId="82446711" sldId="275"/>
            <ac:spMk id="100" creationId="{00000000-0000-0000-0000-000000000000}"/>
          </ac:spMkLst>
        </pc:spChg>
        <pc:spChg chg="mod">
          <ac:chgData name="戴 超" userId="0a653ea0a27b076e" providerId="LiveId" clId="{CE5BA0F9-D3FB-D042-B7BE-9D8EEB9ED909}" dt="2019-10-12T08:37:54.001" v="235" actId="207"/>
          <ac:spMkLst>
            <pc:docMk/>
            <pc:sldMk cId="82446711" sldId="275"/>
            <ac:spMk id="101" creationId="{00000000-0000-0000-0000-000000000000}"/>
          </ac:spMkLst>
        </pc:spChg>
        <pc:spChg chg="mod">
          <ac:chgData name="戴 超" userId="0a653ea0a27b076e" providerId="LiveId" clId="{CE5BA0F9-D3FB-D042-B7BE-9D8EEB9ED909}" dt="2019-10-12T08:37:54.001" v="235" actId="207"/>
          <ac:spMkLst>
            <pc:docMk/>
            <pc:sldMk cId="82446711" sldId="275"/>
            <ac:spMk id="102" creationId="{00000000-0000-0000-0000-000000000000}"/>
          </ac:spMkLst>
        </pc:spChg>
        <pc:spChg chg="mod">
          <ac:chgData name="戴 超" userId="0a653ea0a27b076e" providerId="LiveId" clId="{CE5BA0F9-D3FB-D042-B7BE-9D8EEB9ED909}" dt="2019-10-12T08:37:54.001" v="235" actId="207"/>
          <ac:spMkLst>
            <pc:docMk/>
            <pc:sldMk cId="82446711" sldId="275"/>
            <ac:spMk id="103" creationId="{00000000-0000-0000-0000-000000000000}"/>
          </ac:spMkLst>
        </pc:spChg>
        <pc:graphicFrameChg chg="mod">
          <ac:chgData name="戴 超" userId="0a653ea0a27b076e" providerId="LiveId" clId="{CE5BA0F9-D3FB-D042-B7BE-9D8EEB9ED909}" dt="2019-10-12T08:37:28.861" v="231" actId="1076"/>
          <ac:graphicFrameMkLst>
            <pc:docMk/>
            <pc:sldMk cId="82446711" sldId="275"/>
            <ac:graphicFrameMk id="88" creationId="{00000000-0000-0000-0000-000000000000}"/>
          </ac:graphicFrameMkLst>
        </pc:graphicFrameChg>
        <pc:cxnChg chg="mod">
          <ac:chgData name="戴 超" userId="0a653ea0a27b076e" providerId="LiveId" clId="{CE5BA0F9-D3FB-D042-B7BE-9D8EEB9ED909}" dt="2019-10-12T08:37:44.194" v="234" actId="2711"/>
          <ac:cxnSpMkLst>
            <pc:docMk/>
            <pc:sldMk cId="82446711" sldId="275"/>
            <ac:cxnSpMk id="104" creationId="{00000000-0000-0000-0000-000000000000}"/>
          </ac:cxnSpMkLst>
        </pc:cxnChg>
        <pc:cxnChg chg="mod">
          <ac:chgData name="戴 超" userId="0a653ea0a27b076e" providerId="LiveId" clId="{CE5BA0F9-D3FB-D042-B7BE-9D8EEB9ED909}" dt="2019-10-12T08:37:44.194" v="234" actId="2711"/>
          <ac:cxnSpMkLst>
            <pc:docMk/>
            <pc:sldMk cId="82446711" sldId="275"/>
            <ac:cxnSpMk id="105" creationId="{00000000-0000-0000-0000-000000000000}"/>
          </ac:cxnSpMkLst>
        </pc:cxnChg>
        <pc:cxnChg chg="mod">
          <ac:chgData name="戴 超" userId="0a653ea0a27b076e" providerId="LiveId" clId="{CE5BA0F9-D3FB-D042-B7BE-9D8EEB9ED909}" dt="2019-10-12T08:37:44.194" v="234" actId="2711"/>
          <ac:cxnSpMkLst>
            <pc:docMk/>
            <pc:sldMk cId="82446711" sldId="275"/>
            <ac:cxnSpMk id="106" creationId="{00000000-0000-0000-0000-000000000000}"/>
          </ac:cxnSpMkLst>
        </pc:cxnChg>
        <pc:cxnChg chg="mod">
          <ac:chgData name="戴 超" userId="0a653ea0a27b076e" providerId="LiveId" clId="{CE5BA0F9-D3FB-D042-B7BE-9D8EEB9ED909}" dt="2019-10-12T08:37:44.194" v="234" actId="2711"/>
          <ac:cxnSpMkLst>
            <pc:docMk/>
            <pc:sldMk cId="82446711" sldId="275"/>
            <ac:cxnSpMk id="107" creationId="{00000000-0000-0000-0000-000000000000}"/>
          </ac:cxnSpMkLst>
        </pc:cxnChg>
      </pc:sldChg>
      <pc:sldChg chg="modSp">
        <pc:chgData name="戴 超" userId="0a653ea0a27b076e" providerId="LiveId" clId="{CE5BA0F9-D3FB-D042-B7BE-9D8EEB9ED909}" dt="2019-10-12T08:38:37.796" v="243" actId="1076"/>
        <pc:sldMkLst>
          <pc:docMk/>
          <pc:sldMk cId="861857657" sldId="276"/>
        </pc:sldMkLst>
        <pc:grpChg chg="mod">
          <ac:chgData name="戴 超" userId="0a653ea0a27b076e" providerId="LiveId" clId="{CE5BA0F9-D3FB-D042-B7BE-9D8EEB9ED909}" dt="2019-10-12T08:38:31.120" v="241" actId="113"/>
          <ac:grpSpMkLst>
            <pc:docMk/>
            <pc:sldMk cId="861857657" sldId="276"/>
            <ac:grpSpMk id="49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8:31.120" v="241" actId="113"/>
          <ac:grpSpMkLst>
            <pc:docMk/>
            <pc:sldMk cId="861857657" sldId="276"/>
            <ac:grpSpMk id="52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8:37.796" v="243" actId="1076"/>
          <ac:grpSpMkLst>
            <pc:docMk/>
            <pc:sldMk cId="861857657" sldId="276"/>
            <ac:grpSpMk id="55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8:37.796" v="243" actId="1076"/>
          <ac:grpSpMkLst>
            <pc:docMk/>
            <pc:sldMk cId="861857657" sldId="276"/>
            <ac:grpSpMk id="58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8:37.796" v="243" actId="1076"/>
          <ac:grpSpMkLst>
            <pc:docMk/>
            <pc:sldMk cId="861857657" sldId="276"/>
            <ac:grpSpMk id="61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8:31.120" v="241" actId="113"/>
          <ac:grpSpMkLst>
            <pc:docMk/>
            <pc:sldMk cId="861857657" sldId="276"/>
            <ac:grpSpMk id="64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38:31.120" v="241" actId="113"/>
          <ac:grpSpMkLst>
            <pc:docMk/>
            <pc:sldMk cId="861857657" sldId="276"/>
            <ac:grpSpMk id="67" creationId="{00000000-0000-0000-0000-000000000000}"/>
          </ac:grpSpMkLst>
        </pc:grpChg>
      </pc:sldChg>
      <pc:sldChg chg="modSp">
        <pc:chgData name="戴 超" userId="0a653ea0a27b076e" providerId="LiveId" clId="{CE5BA0F9-D3FB-D042-B7BE-9D8EEB9ED909}" dt="2019-10-12T08:38:43.362" v="244" actId="113"/>
        <pc:sldMkLst>
          <pc:docMk/>
          <pc:sldMk cId="1199467266" sldId="277"/>
        </pc:sldMkLst>
        <pc:spChg chg="mod">
          <ac:chgData name="戴 超" userId="0a653ea0a27b076e" providerId="LiveId" clId="{CE5BA0F9-D3FB-D042-B7BE-9D8EEB9ED909}" dt="2019-10-12T08:38:43.362" v="244" actId="113"/>
          <ac:spMkLst>
            <pc:docMk/>
            <pc:sldMk cId="1199467266" sldId="277"/>
            <ac:spMk id="11" creationId="{00000000-0000-0000-0000-000000000000}"/>
          </ac:spMkLst>
        </pc:spChg>
        <pc:spChg chg="mod">
          <ac:chgData name="戴 超" userId="0a653ea0a27b076e" providerId="LiveId" clId="{CE5BA0F9-D3FB-D042-B7BE-9D8EEB9ED909}" dt="2019-10-12T08:38:43.362" v="244" actId="113"/>
          <ac:spMkLst>
            <pc:docMk/>
            <pc:sldMk cId="1199467266" sldId="277"/>
            <ac:spMk id="12" creationId="{00000000-0000-0000-0000-000000000000}"/>
          </ac:spMkLst>
        </pc:spChg>
        <pc:spChg chg="mod">
          <ac:chgData name="戴 超" userId="0a653ea0a27b076e" providerId="LiveId" clId="{CE5BA0F9-D3FB-D042-B7BE-9D8EEB9ED909}" dt="2019-10-12T08:38:43.362" v="244" actId="113"/>
          <ac:spMkLst>
            <pc:docMk/>
            <pc:sldMk cId="1199467266" sldId="277"/>
            <ac:spMk id="13" creationId="{00000000-0000-0000-0000-000000000000}"/>
          </ac:spMkLst>
        </pc:spChg>
        <pc:spChg chg="mod">
          <ac:chgData name="戴 超" userId="0a653ea0a27b076e" providerId="LiveId" clId="{CE5BA0F9-D3FB-D042-B7BE-9D8EEB9ED909}" dt="2019-10-12T08:38:43.362" v="244" actId="113"/>
          <ac:spMkLst>
            <pc:docMk/>
            <pc:sldMk cId="1199467266" sldId="277"/>
            <ac:spMk id="14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9:04.778" v="249" actId="207"/>
        <pc:sldMkLst>
          <pc:docMk/>
          <pc:sldMk cId="542575699" sldId="278"/>
        </pc:sldMkLst>
        <pc:spChg chg="mod">
          <ac:chgData name="戴 超" userId="0a653ea0a27b076e" providerId="LiveId" clId="{CE5BA0F9-D3FB-D042-B7BE-9D8EEB9ED909}" dt="2019-10-12T08:38:51.644" v="245" actId="113"/>
          <ac:spMkLst>
            <pc:docMk/>
            <pc:sldMk cId="542575699" sldId="278"/>
            <ac:spMk id="138" creationId="{00000000-0000-0000-0000-000000000000}"/>
          </ac:spMkLst>
        </pc:spChg>
        <pc:spChg chg="mod">
          <ac:chgData name="戴 超" userId="0a653ea0a27b076e" providerId="LiveId" clId="{CE5BA0F9-D3FB-D042-B7BE-9D8EEB9ED909}" dt="2019-10-12T08:38:56.977" v="246" actId="207"/>
          <ac:spMkLst>
            <pc:docMk/>
            <pc:sldMk cId="542575699" sldId="278"/>
            <ac:spMk id="139" creationId="{00000000-0000-0000-0000-000000000000}"/>
          </ac:spMkLst>
        </pc:spChg>
        <pc:spChg chg="mod">
          <ac:chgData name="戴 超" userId="0a653ea0a27b076e" providerId="LiveId" clId="{CE5BA0F9-D3FB-D042-B7BE-9D8EEB9ED909}" dt="2019-10-12T08:38:51.644" v="245" actId="113"/>
          <ac:spMkLst>
            <pc:docMk/>
            <pc:sldMk cId="542575699" sldId="278"/>
            <ac:spMk id="141" creationId="{00000000-0000-0000-0000-000000000000}"/>
          </ac:spMkLst>
        </pc:spChg>
        <pc:spChg chg="mod">
          <ac:chgData name="戴 超" userId="0a653ea0a27b076e" providerId="LiveId" clId="{CE5BA0F9-D3FB-D042-B7BE-9D8EEB9ED909}" dt="2019-10-12T08:39:04.778" v="249" actId="207"/>
          <ac:spMkLst>
            <pc:docMk/>
            <pc:sldMk cId="542575699" sldId="278"/>
            <ac:spMk id="142" creationId="{00000000-0000-0000-0000-000000000000}"/>
          </ac:spMkLst>
        </pc:spChg>
        <pc:spChg chg="mod">
          <ac:chgData name="戴 超" userId="0a653ea0a27b076e" providerId="LiveId" clId="{CE5BA0F9-D3FB-D042-B7BE-9D8EEB9ED909}" dt="2019-10-12T08:38:51.644" v="245" actId="113"/>
          <ac:spMkLst>
            <pc:docMk/>
            <pc:sldMk cId="542575699" sldId="278"/>
            <ac:spMk id="144" creationId="{00000000-0000-0000-0000-000000000000}"/>
          </ac:spMkLst>
        </pc:spChg>
        <pc:spChg chg="mod">
          <ac:chgData name="戴 超" userId="0a653ea0a27b076e" providerId="LiveId" clId="{CE5BA0F9-D3FB-D042-B7BE-9D8EEB9ED909}" dt="2019-10-12T08:39:02.369" v="248" actId="207"/>
          <ac:spMkLst>
            <pc:docMk/>
            <pc:sldMk cId="542575699" sldId="278"/>
            <ac:spMk id="145" creationId="{00000000-0000-0000-0000-000000000000}"/>
          </ac:spMkLst>
        </pc:spChg>
        <pc:spChg chg="mod">
          <ac:chgData name="戴 超" userId="0a653ea0a27b076e" providerId="LiveId" clId="{CE5BA0F9-D3FB-D042-B7BE-9D8EEB9ED909}" dt="2019-10-12T08:38:51.644" v="245" actId="113"/>
          <ac:spMkLst>
            <pc:docMk/>
            <pc:sldMk cId="542575699" sldId="278"/>
            <ac:spMk id="147" creationId="{00000000-0000-0000-0000-000000000000}"/>
          </ac:spMkLst>
        </pc:spChg>
        <pc:spChg chg="mod">
          <ac:chgData name="戴 超" userId="0a653ea0a27b076e" providerId="LiveId" clId="{CE5BA0F9-D3FB-D042-B7BE-9D8EEB9ED909}" dt="2019-10-12T08:38:59.535" v="247" actId="207"/>
          <ac:spMkLst>
            <pc:docMk/>
            <pc:sldMk cId="542575699" sldId="278"/>
            <ac:spMk id="148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9:28.365" v="256" actId="207"/>
        <pc:sldMkLst>
          <pc:docMk/>
          <pc:sldMk cId="424002877" sldId="279"/>
        </pc:sldMkLst>
        <pc:spChg chg="mod">
          <ac:chgData name="戴 超" userId="0a653ea0a27b076e" providerId="LiveId" clId="{CE5BA0F9-D3FB-D042-B7BE-9D8EEB9ED909}" dt="2019-10-12T08:39:13.138" v="251" actId="403"/>
          <ac:spMkLst>
            <pc:docMk/>
            <pc:sldMk cId="424002877" sldId="279"/>
            <ac:spMk id="155" creationId="{00000000-0000-0000-0000-000000000000}"/>
          </ac:spMkLst>
        </pc:spChg>
        <pc:spChg chg="mod">
          <ac:chgData name="戴 超" userId="0a653ea0a27b076e" providerId="LiveId" clId="{CE5BA0F9-D3FB-D042-B7BE-9D8EEB9ED909}" dt="2019-10-12T08:39:16.740" v="252" actId="207"/>
          <ac:spMkLst>
            <pc:docMk/>
            <pc:sldMk cId="424002877" sldId="279"/>
            <ac:spMk id="156" creationId="{00000000-0000-0000-0000-000000000000}"/>
          </ac:spMkLst>
        </pc:spChg>
        <pc:spChg chg="mod">
          <ac:chgData name="戴 超" userId="0a653ea0a27b076e" providerId="LiveId" clId="{CE5BA0F9-D3FB-D042-B7BE-9D8EEB9ED909}" dt="2019-10-12T08:39:13.138" v="251" actId="403"/>
          <ac:spMkLst>
            <pc:docMk/>
            <pc:sldMk cId="424002877" sldId="279"/>
            <ac:spMk id="158" creationId="{00000000-0000-0000-0000-000000000000}"/>
          </ac:spMkLst>
        </pc:spChg>
        <pc:spChg chg="mod">
          <ac:chgData name="戴 超" userId="0a653ea0a27b076e" providerId="LiveId" clId="{CE5BA0F9-D3FB-D042-B7BE-9D8EEB9ED909}" dt="2019-10-12T08:39:19.118" v="253" actId="207"/>
          <ac:spMkLst>
            <pc:docMk/>
            <pc:sldMk cId="424002877" sldId="279"/>
            <ac:spMk id="159" creationId="{00000000-0000-0000-0000-000000000000}"/>
          </ac:spMkLst>
        </pc:spChg>
        <pc:spChg chg="mod">
          <ac:chgData name="戴 超" userId="0a653ea0a27b076e" providerId="LiveId" clId="{CE5BA0F9-D3FB-D042-B7BE-9D8EEB9ED909}" dt="2019-10-12T08:39:13.138" v="251" actId="403"/>
          <ac:spMkLst>
            <pc:docMk/>
            <pc:sldMk cId="424002877" sldId="279"/>
            <ac:spMk id="161" creationId="{00000000-0000-0000-0000-000000000000}"/>
          </ac:spMkLst>
        </pc:spChg>
        <pc:spChg chg="mod">
          <ac:chgData name="戴 超" userId="0a653ea0a27b076e" providerId="LiveId" clId="{CE5BA0F9-D3FB-D042-B7BE-9D8EEB9ED909}" dt="2019-10-12T08:39:22.492" v="254" actId="207"/>
          <ac:spMkLst>
            <pc:docMk/>
            <pc:sldMk cId="424002877" sldId="279"/>
            <ac:spMk id="162" creationId="{00000000-0000-0000-0000-000000000000}"/>
          </ac:spMkLst>
        </pc:spChg>
        <pc:spChg chg="mod">
          <ac:chgData name="戴 超" userId="0a653ea0a27b076e" providerId="LiveId" clId="{CE5BA0F9-D3FB-D042-B7BE-9D8EEB9ED909}" dt="2019-10-12T08:39:13.138" v="251" actId="403"/>
          <ac:spMkLst>
            <pc:docMk/>
            <pc:sldMk cId="424002877" sldId="279"/>
            <ac:spMk id="164" creationId="{00000000-0000-0000-0000-000000000000}"/>
          </ac:spMkLst>
        </pc:spChg>
        <pc:spChg chg="mod">
          <ac:chgData name="戴 超" userId="0a653ea0a27b076e" providerId="LiveId" clId="{CE5BA0F9-D3FB-D042-B7BE-9D8EEB9ED909}" dt="2019-10-12T08:39:28.365" v="256" actId="207"/>
          <ac:spMkLst>
            <pc:docMk/>
            <pc:sldMk cId="424002877" sldId="279"/>
            <ac:spMk id="165" creationId="{00000000-0000-0000-0000-000000000000}"/>
          </ac:spMkLst>
        </pc:spChg>
        <pc:spChg chg="mod">
          <ac:chgData name="戴 超" userId="0a653ea0a27b076e" providerId="LiveId" clId="{CE5BA0F9-D3FB-D042-B7BE-9D8EEB9ED909}" dt="2019-10-12T08:39:13.138" v="251" actId="403"/>
          <ac:spMkLst>
            <pc:docMk/>
            <pc:sldMk cId="424002877" sldId="279"/>
            <ac:spMk id="167" creationId="{00000000-0000-0000-0000-000000000000}"/>
          </ac:spMkLst>
        </pc:spChg>
        <pc:spChg chg="mod">
          <ac:chgData name="戴 超" userId="0a653ea0a27b076e" providerId="LiveId" clId="{CE5BA0F9-D3FB-D042-B7BE-9D8EEB9ED909}" dt="2019-10-12T08:39:25.102" v="255" actId="207"/>
          <ac:spMkLst>
            <pc:docMk/>
            <pc:sldMk cId="424002877" sldId="279"/>
            <ac:spMk id="168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39:50.886" v="261" actId="207"/>
        <pc:sldMkLst>
          <pc:docMk/>
          <pc:sldMk cId="2684589028" sldId="280"/>
        </pc:sldMkLst>
        <pc:spChg chg="mod">
          <ac:chgData name="戴 超" userId="0a653ea0a27b076e" providerId="LiveId" clId="{CE5BA0F9-D3FB-D042-B7BE-9D8EEB9ED909}" dt="2019-10-12T08:39:46.692" v="260" actId="14100"/>
          <ac:spMkLst>
            <pc:docMk/>
            <pc:sldMk cId="2684589028" sldId="280"/>
            <ac:spMk id="131" creationId="{00000000-0000-0000-0000-000000000000}"/>
          </ac:spMkLst>
        </pc:spChg>
        <pc:spChg chg="mod">
          <ac:chgData name="戴 超" userId="0a653ea0a27b076e" providerId="LiveId" clId="{CE5BA0F9-D3FB-D042-B7BE-9D8EEB9ED909}" dt="2019-10-12T08:39:46.692" v="260" actId="14100"/>
          <ac:spMkLst>
            <pc:docMk/>
            <pc:sldMk cId="2684589028" sldId="280"/>
            <ac:spMk id="132" creationId="{00000000-0000-0000-0000-000000000000}"/>
          </ac:spMkLst>
        </pc:spChg>
        <pc:spChg chg="mod">
          <ac:chgData name="戴 超" userId="0a653ea0a27b076e" providerId="LiveId" clId="{CE5BA0F9-D3FB-D042-B7BE-9D8EEB9ED909}" dt="2019-10-12T08:39:46.692" v="260" actId="14100"/>
          <ac:spMkLst>
            <pc:docMk/>
            <pc:sldMk cId="2684589028" sldId="280"/>
            <ac:spMk id="133" creationId="{00000000-0000-0000-0000-000000000000}"/>
          </ac:spMkLst>
        </pc:spChg>
        <pc:spChg chg="mod">
          <ac:chgData name="戴 超" userId="0a653ea0a27b076e" providerId="LiveId" clId="{CE5BA0F9-D3FB-D042-B7BE-9D8EEB9ED909}" dt="2019-10-12T08:39:46.692" v="260" actId="14100"/>
          <ac:spMkLst>
            <pc:docMk/>
            <pc:sldMk cId="2684589028" sldId="280"/>
            <ac:spMk id="134" creationId="{00000000-0000-0000-0000-000000000000}"/>
          </ac:spMkLst>
        </pc:spChg>
        <pc:spChg chg="mod">
          <ac:chgData name="戴 超" userId="0a653ea0a27b076e" providerId="LiveId" clId="{CE5BA0F9-D3FB-D042-B7BE-9D8EEB9ED909}" dt="2019-10-12T08:39:50.886" v="261" actId="207"/>
          <ac:spMkLst>
            <pc:docMk/>
            <pc:sldMk cId="2684589028" sldId="280"/>
            <ac:spMk id="135" creationId="{00000000-0000-0000-0000-000000000000}"/>
          </ac:spMkLst>
        </pc:spChg>
        <pc:spChg chg="mod">
          <ac:chgData name="戴 超" userId="0a653ea0a27b076e" providerId="LiveId" clId="{CE5BA0F9-D3FB-D042-B7BE-9D8EEB9ED909}" dt="2019-10-12T08:39:50.886" v="261" actId="207"/>
          <ac:spMkLst>
            <pc:docMk/>
            <pc:sldMk cId="2684589028" sldId="280"/>
            <ac:spMk id="136" creationId="{00000000-0000-0000-0000-000000000000}"/>
          </ac:spMkLst>
        </pc:spChg>
        <pc:spChg chg="mod">
          <ac:chgData name="戴 超" userId="0a653ea0a27b076e" providerId="LiveId" clId="{CE5BA0F9-D3FB-D042-B7BE-9D8EEB9ED909}" dt="2019-10-12T08:39:50.886" v="261" actId="207"/>
          <ac:spMkLst>
            <pc:docMk/>
            <pc:sldMk cId="2684589028" sldId="280"/>
            <ac:spMk id="137" creationId="{00000000-0000-0000-0000-000000000000}"/>
          </ac:spMkLst>
        </pc:spChg>
        <pc:spChg chg="mod">
          <ac:chgData name="戴 超" userId="0a653ea0a27b076e" providerId="LiveId" clId="{CE5BA0F9-D3FB-D042-B7BE-9D8EEB9ED909}" dt="2019-10-12T08:39:50.886" v="261" actId="207"/>
          <ac:spMkLst>
            <pc:docMk/>
            <pc:sldMk cId="2684589028" sldId="280"/>
            <ac:spMk id="138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40:25.077" v="263" actId="113"/>
        <pc:sldMkLst>
          <pc:docMk/>
          <pc:sldMk cId="2636402181" sldId="281"/>
        </pc:sldMkLst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5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6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7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8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9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10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11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12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13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14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15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16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17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18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19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20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21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22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23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25" creationId="{00000000-0000-0000-0000-000000000000}"/>
          </ac:spMkLst>
        </pc:spChg>
        <pc:spChg chg="mod">
          <ac:chgData name="戴 超" userId="0a653ea0a27b076e" providerId="LiveId" clId="{CE5BA0F9-D3FB-D042-B7BE-9D8EEB9ED909}" dt="2019-10-12T08:40:25.077" v="263" actId="113"/>
          <ac:spMkLst>
            <pc:docMk/>
            <pc:sldMk cId="2636402181" sldId="281"/>
            <ac:spMk id="26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28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29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31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32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34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35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37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38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40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41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43" creationId="{00000000-0000-0000-0000-000000000000}"/>
          </ac:spMkLst>
        </pc:spChg>
        <pc:spChg chg="mod">
          <ac:chgData name="戴 超" userId="0a653ea0a27b076e" providerId="LiveId" clId="{CE5BA0F9-D3FB-D042-B7BE-9D8EEB9ED909}" dt="2019-10-12T08:40:17.974" v="262" actId="113"/>
          <ac:spMkLst>
            <pc:docMk/>
            <pc:sldMk cId="2636402181" sldId="281"/>
            <ac:spMk id="44" creationId="{00000000-0000-0000-0000-000000000000}"/>
          </ac:spMkLst>
        </pc:spChg>
      </pc:sldChg>
      <pc:sldChg chg="modSp">
        <pc:chgData name="戴 超" userId="0a653ea0a27b076e" providerId="LiveId" clId="{CE5BA0F9-D3FB-D042-B7BE-9D8EEB9ED909}" dt="2019-10-12T08:40:56.073" v="269" actId="14100"/>
        <pc:sldMkLst>
          <pc:docMk/>
          <pc:sldMk cId="3364429461" sldId="282"/>
        </pc:sldMkLst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5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7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8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10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12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13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15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17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18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20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22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23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44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45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46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47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48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49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53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54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55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56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57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5.246" v="265" actId="113"/>
          <ac:spMkLst>
            <pc:docMk/>
            <pc:sldMk cId="3364429461" sldId="282"/>
            <ac:spMk id="58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63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64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65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66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67" creationId="{00000000-0000-0000-0000-000000000000}"/>
          </ac:spMkLst>
        </pc:spChg>
        <pc:spChg chg="mod">
          <ac:chgData name="戴 超" userId="0a653ea0a27b076e" providerId="LiveId" clId="{CE5BA0F9-D3FB-D042-B7BE-9D8EEB9ED909}" dt="2019-10-12T08:40:30.900" v="264" actId="113"/>
          <ac:spMkLst>
            <pc:docMk/>
            <pc:sldMk cId="3364429461" sldId="282"/>
            <ac:spMk id="68" creationId="{00000000-0000-0000-0000-000000000000}"/>
          </ac:spMkLst>
        </pc:spChg>
        <pc:grpChg chg="mod">
          <ac:chgData name="戴 超" userId="0a653ea0a27b076e" providerId="LiveId" clId="{CE5BA0F9-D3FB-D042-B7BE-9D8EEB9ED909}" dt="2019-10-12T08:40:56.073" v="269" actId="14100"/>
          <ac:grpSpMkLst>
            <pc:docMk/>
            <pc:sldMk cId="3364429461" sldId="282"/>
            <ac:grpSpMk id="4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40:48.648" v="268" actId="14100"/>
          <ac:grpSpMkLst>
            <pc:docMk/>
            <pc:sldMk cId="3364429461" sldId="282"/>
            <ac:grpSpMk id="9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40:56.073" v="269" actId="14100"/>
          <ac:grpSpMkLst>
            <pc:docMk/>
            <pc:sldMk cId="3364429461" sldId="282"/>
            <ac:grpSpMk id="14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40:48.648" v="268" actId="14100"/>
          <ac:grpSpMkLst>
            <pc:docMk/>
            <pc:sldMk cId="3364429461" sldId="282"/>
            <ac:grpSpMk id="19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40:56.073" v="269" actId="14100"/>
          <ac:grpSpMkLst>
            <pc:docMk/>
            <pc:sldMk cId="3364429461" sldId="282"/>
            <ac:grpSpMk id="41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40:48.648" v="268" actId="14100"/>
          <ac:grpSpMkLst>
            <pc:docMk/>
            <pc:sldMk cId="3364429461" sldId="282"/>
            <ac:grpSpMk id="50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40:56.073" v="269" actId="14100"/>
          <ac:grpSpMkLst>
            <pc:docMk/>
            <pc:sldMk cId="3364429461" sldId="282"/>
            <ac:grpSpMk id="60" creationId="{00000000-0000-0000-0000-000000000000}"/>
          </ac:grpSpMkLst>
        </pc:grpChg>
        <pc:grpChg chg="mod">
          <ac:chgData name="戴 超" userId="0a653ea0a27b076e" providerId="LiveId" clId="{CE5BA0F9-D3FB-D042-B7BE-9D8EEB9ED909}" dt="2019-10-12T08:40:48.648" v="268" actId="14100"/>
          <ac:grpSpMkLst>
            <pc:docMk/>
            <pc:sldMk cId="3364429461" sldId="282"/>
            <ac:grpSpMk id="69" creationId="{00000000-0000-0000-0000-000000000000}"/>
          </ac:grpSpMkLst>
        </pc:grpChg>
      </pc:sldChg>
      <pc:sldChg chg="del">
        <pc:chgData name="戴 超" userId="0a653ea0a27b076e" providerId="LiveId" clId="{CE5BA0F9-D3FB-D042-B7BE-9D8EEB9ED909}" dt="2019-10-06T11:50:57.042" v="83" actId="2696"/>
        <pc:sldMkLst>
          <pc:docMk/>
          <pc:sldMk cId="1478755367" sldId="283"/>
        </pc:sldMkLst>
      </pc:sldChg>
      <pc:sldChg chg="modSp modAnim">
        <pc:chgData name="戴 超" userId="0a653ea0a27b076e" providerId="LiveId" clId="{CE5BA0F9-D3FB-D042-B7BE-9D8EEB9ED909}" dt="2019-10-11T07:33:23.427" v="153"/>
        <pc:sldMkLst>
          <pc:docMk/>
          <pc:sldMk cId="2618999973" sldId="286"/>
        </pc:sldMkLst>
        <pc:spChg chg="mod">
          <ac:chgData name="戴 超" userId="0a653ea0a27b076e" providerId="LiveId" clId="{CE5BA0F9-D3FB-D042-B7BE-9D8EEB9ED909}" dt="2019-09-21T11:09:40.589" v="36" actId="20577"/>
          <ac:spMkLst>
            <pc:docMk/>
            <pc:sldMk cId="2618999973" sldId="286"/>
            <ac:spMk id="49" creationId="{00000000-0000-0000-0000-000000000000}"/>
          </ac:spMkLst>
        </pc:spChg>
      </pc:sldChg>
      <pc:sldChg chg="modSp modAnim">
        <pc:chgData name="戴 超" userId="0a653ea0a27b076e" providerId="LiveId" clId="{CE5BA0F9-D3FB-D042-B7BE-9D8EEB9ED909}" dt="2019-10-12T08:41:20.724" v="273"/>
        <pc:sldMkLst>
          <pc:docMk/>
          <pc:sldMk cId="1940581968" sldId="287"/>
        </pc:sldMkLst>
        <pc:spChg chg="mod">
          <ac:chgData name="戴 超" userId="0a653ea0a27b076e" providerId="LiveId" clId="{CE5BA0F9-D3FB-D042-B7BE-9D8EEB9ED909}" dt="2019-10-06T13:22:11.909" v="87" actId="20577"/>
          <ac:spMkLst>
            <pc:docMk/>
            <pc:sldMk cId="1940581968" sldId="287"/>
            <ac:spMk id="32" creationId="{00000000-0000-0000-0000-000000000000}"/>
          </ac:spMkLst>
        </pc:spChg>
        <pc:spChg chg="mod">
          <ac:chgData name="戴 超" userId="0a653ea0a27b076e" providerId="LiveId" clId="{CE5BA0F9-D3FB-D042-B7BE-9D8EEB9ED909}" dt="2019-10-06T13:22:56.311" v="149" actId="122"/>
          <ac:spMkLst>
            <pc:docMk/>
            <pc:sldMk cId="1940581968" sldId="287"/>
            <ac:spMk id="49" creationId="{00000000-0000-0000-0000-000000000000}"/>
          </ac:spMkLst>
        </pc:spChg>
      </pc:sldChg>
      <pc:sldChg chg="modSp add">
        <pc:chgData name="戴 超" userId="0a653ea0a27b076e" providerId="LiveId" clId="{CE5BA0F9-D3FB-D042-B7BE-9D8EEB9ED909}" dt="2019-10-11T07:34:08.120" v="162" actId="207"/>
        <pc:sldMkLst>
          <pc:docMk/>
          <pc:sldMk cId="190877027" sldId="288"/>
        </pc:sldMkLst>
        <pc:spChg chg="mod">
          <ac:chgData name="戴 超" userId="0a653ea0a27b076e" providerId="LiveId" clId="{CE5BA0F9-D3FB-D042-B7BE-9D8EEB9ED909}" dt="2019-10-06T11:48:55.085" v="82" actId="20577"/>
          <ac:spMkLst>
            <pc:docMk/>
            <pc:sldMk cId="190877027" sldId="288"/>
            <ac:spMk id="4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5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6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7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8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10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11" creationId="{00000000-0000-0000-0000-000000000000}"/>
          </ac:spMkLst>
        </pc:spChg>
        <pc:spChg chg="mod">
          <ac:chgData name="戴 超" userId="0a653ea0a27b076e" providerId="LiveId" clId="{CE5BA0F9-D3FB-D042-B7BE-9D8EEB9ED909}" dt="2019-10-11T07:34:02.465" v="160" actId="207"/>
          <ac:spMkLst>
            <pc:docMk/>
            <pc:sldMk cId="190877027" sldId="288"/>
            <ac:spMk id="12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14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15" creationId="{00000000-0000-0000-0000-000000000000}"/>
          </ac:spMkLst>
        </pc:spChg>
        <pc:spChg chg="mod">
          <ac:chgData name="戴 超" userId="0a653ea0a27b076e" providerId="LiveId" clId="{CE5BA0F9-D3FB-D042-B7BE-9D8EEB9ED909}" dt="2019-10-11T07:34:05.592" v="161" actId="207"/>
          <ac:spMkLst>
            <pc:docMk/>
            <pc:sldMk cId="190877027" sldId="288"/>
            <ac:spMk id="16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18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19" creationId="{00000000-0000-0000-0000-000000000000}"/>
          </ac:spMkLst>
        </pc:spChg>
        <pc:spChg chg="mod">
          <ac:chgData name="戴 超" userId="0a653ea0a27b076e" providerId="LiveId" clId="{CE5BA0F9-D3FB-D042-B7BE-9D8EEB9ED909}" dt="2019-10-11T07:33:59.721" v="159" actId="207"/>
          <ac:spMkLst>
            <pc:docMk/>
            <pc:sldMk cId="190877027" sldId="288"/>
            <ac:spMk id="20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22" creationId="{00000000-0000-0000-0000-000000000000}"/>
          </ac:spMkLst>
        </pc:spChg>
        <pc:spChg chg="mod">
          <ac:chgData name="戴 超" userId="0a653ea0a27b076e" providerId="LiveId" clId="{CE5BA0F9-D3FB-D042-B7BE-9D8EEB9ED909}" dt="2019-10-11T07:33:34.665" v="155" actId="403"/>
          <ac:spMkLst>
            <pc:docMk/>
            <pc:sldMk cId="190877027" sldId="288"/>
            <ac:spMk id="23" creationId="{00000000-0000-0000-0000-000000000000}"/>
          </ac:spMkLst>
        </pc:spChg>
        <pc:spChg chg="mod">
          <ac:chgData name="戴 超" userId="0a653ea0a27b076e" providerId="LiveId" clId="{CE5BA0F9-D3FB-D042-B7BE-9D8EEB9ED909}" dt="2019-10-11T07:34:08.120" v="162" actId="207"/>
          <ac:spMkLst>
            <pc:docMk/>
            <pc:sldMk cId="190877027" sldId="288"/>
            <ac:spMk id="24" creationId="{00000000-0000-0000-0000-000000000000}"/>
          </ac:spMkLst>
        </pc:spChg>
        <pc:grpChg chg="mod">
          <ac:chgData name="戴 超" userId="0a653ea0a27b076e" providerId="LiveId" clId="{CE5BA0F9-D3FB-D042-B7BE-9D8EEB9ED909}" dt="2019-10-11T07:33:50.555" v="157" actId="14100"/>
          <ac:grpSpMkLst>
            <pc:docMk/>
            <pc:sldMk cId="190877027" sldId="288"/>
            <ac:grpSpMk id="9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3:43.588" v="156" actId="14100"/>
          <ac:grpSpMkLst>
            <pc:docMk/>
            <pc:sldMk cId="190877027" sldId="288"/>
            <ac:grpSpMk id="13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3:50.555" v="157" actId="14100"/>
          <ac:grpSpMkLst>
            <pc:docMk/>
            <pc:sldMk cId="190877027" sldId="288"/>
            <ac:grpSpMk id="17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3:43.588" v="156" actId="14100"/>
          <ac:grpSpMkLst>
            <pc:docMk/>
            <pc:sldMk cId="190877027" sldId="288"/>
            <ac:grpSpMk id="21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3:34.665" v="155" actId="403"/>
          <ac:grpSpMkLst>
            <pc:docMk/>
            <pc:sldMk cId="190877027" sldId="288"/>
            <ac:grpSpMk id="25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3:34.665" v="155" actId="403"/>
          <ac:grpSpMkLst>
            <pc:docMk/>
            <pc:sldMk cId="190877027" sldId="288"/>
            <ac:grpSpMk id="28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3:34.665" v="155" actId="403"/>
          <ac:grpSpMkLst>
            <pc:docMk/>
            <pc:sldMk cId="190877027" sldId="288"/>
            <ac:grpSpMk id="32" creationId="{00000000-0000-0000-0000-000000000000}"/>
          </ac:grpSpMkLst>
        </pc:grpChg>
        <pc:grpChg chg="mod">
          <ac:chgData name="戴 超" userId="0a653ea0a27b076e" providerId="LiveId" clId="{CE5BA0F9-D3FB-D042-B7BE-9D8EEB9ED909}" dt="2019-10-11T07:33:34.665" v="155" actId="403"/>
          <ac:grpSpMkLst>
            <pc:docMk/>
            <pc:sldMk cId="190877027" sldId="288"/>
            <ac:grpSpMk id="36" creationId="{00000000-0000-0000-0000-000000000000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5F41A2-F306-D84B-92C2-6ED121C10559}" type="doc">
      <dgm:prSet loTypeId="urn:microsoft.com/office/officeart/2005/8/layout/cycle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B3B6548-E80B-A245-B1D2-E236E5FF0390}">
      <dgm:prSet phldrT="[文本]" custT="1"/>
      <dgm:spPr/>
      <dgm:t>
        <a:bodyPr/>
        <a:lstStyle/>
        <a:p>
          <a:r>
            <a:rPr lang="zh-CN" altLang="en-US" sz="1400" dirty="0"/>
            <a:t>生成对等连接</a:t>
          </a:r>
          <a:endParaRPr lang="en-US" altLang="zh-CN" sz="1400" dirty="0"/>
        </a:p>
        <a:p>
          <a:r>
            <a:rPr lang="en-US" altLang="zh-CN" sz="1600" dirty="0">
              <a:solidFill>
                <a:srgbClr val="F45159"/>
              </a:solidFill>
            </a:rPr>
            <a:t>CPU</a:t>
          </a:r>
          <a:r>
            <a:rPr lang="zh-CN" altLang="en-US" sz="1600" dirty="0">
              <a:solidFill>
                <a:srgbClr val="F45159"/>
              </a:solidFill>
            </a:rPr>
            <a:t>忙碌</a:t>
          </a:r>
        </a:p>
      </dgm:t>
    </dgm:pt>
    <dgm:pt modelId="{CCD99422-58CA-0B46-BA3C-20EAB8BFEB33}" type="parTrans" cxnId="{3C3BBAF5-87A0-F84D-8D0D-1D871C2B6534}">
      <dgm:prSet/>
      <dgm:spPr/>
      <dgm:t>
        <a:bodyPr/>
        <a:lstStyle/>
        <a:p>
          <a:endParaRPr lang="zh-CN" altLang="en-US"/>
        </a:p>
      </dgm:t>
    </dgm:pt>
    <dgm:pt modelId="{9277E478-F5C7-EA49-90DF-67FE6F3EEA53}" type="sibTrans" cxnId="{3C3BBAF5-87A0-F84D-8D0D-1D871C2B6534}">
      <dgm:prSet/>
      <dgm:spPr/>
      <dgm:t>
        <a:bodyPr/>
        <a:lstStyle/>
        <a:p>
          <a:endParaRPr lang="zh-CN" altLang="en-US"/>
        </a:p>
      </dgm:t>
    </dgm:pt>
    <dgm:pt modelId="{AAA8106C-75E2-2043-9097-E5376491827A}">
      <dgm:prSet phldrT="[文本]" custT="1"/>
      <dgm:spPr/>
      <dgm:t>
        <a:bodyPr/>
        <a:lstStyle/>
        <a:p>
          <a:r>
            <a:rPr lang="en-US" altLang="zh-CN" sz="1600" dirty="0" err="1"/>
            <a:t>recv</a:t>
          </a:r>
          <a:r>
            <a:rPr lang="zh-CN" altLang="en-US" sz="1600" dirty="0"/>
            <a:t>阻塞</a:t>
          </a:r>
          <a:endParaRPr lang="en-US" altLang="zh-CN" sz="1600" dirty="0"/>
        </a:p>
        <a:p>
          <a:r>
            <a:rPr lang="en-US" altLang="zh-CN" sz="1600" dirty="0">
              <a:solidFill>
                <a:srgbClr val="F45159"/>
              </a:solidFill>
            </a:rPr>
            <a:t>CPU</a:t>
          </a:r>
          <a:r>
            <a:rPr lang="zh-CN" altLang="en-US" sz="1600" dirty="0">
              <a:solidFill>
                <a:srgbClr val="F45159"/>
              </a:solidFill>
            </a:rPr>
            <a:t>闲置</a:t>
          </a:r>
        </a:p>
      </dgm:t>
    </dgm:pt>
    <dgm:pt modelId="{B69551F1-18BD-F640-8249-520B91EF6AD4}" type="parTrans" cxnId="{61241E93-7C5F-5F46-BADA-87BA31715E81}">
      <dgm:prSet/>
      <dgm:spPr/>
      <dgm:t>
        <a:bodyPr/>
        <a:lstStyle/>
        <a:p>
          <a:endParaRPr lang="zh-CN" altLang="en-US"/>
        </a:p>
      </dgm:t>
    </dgm:pt>
    <dgm:pt modelId="{A3243708-2050-1A40-8B55-0C93539BE8A9}" type="sibTrans" cxnId="{61241E93-7C5F-5F46-BADA-87BA31715E81}">
      <dgm:prSet/>
      <dgm:spPr/>
      <dgm:t>
        <a:bodyPr/>
        <a:lstStyle/>
        <a:p>
          <a:endParaRPr lang="zh-CN" altLang="en-US"/>
        </a:p>
      </dgm:t>
    </dgm:pt>
    <dgm:pt modelId="{EFA6A18F-A6A9-CF4B-9C8C-C3CF9A95E157}">
      <dgm:prSet phldrT="[文本]" custT="1"/>
      <dgm:spPr/>
      <dgm:t>
        <a:bodyPr/>
        <a:lstStyle/>
        <a:p>
          <a:r>
            <a:rPr lang="zh-CN" altLang="en-US" sz="1600" dirty="0"/>
            <a:t>返回信息给客户端</a:t>
          </a:r>
          <a:endParaRPr lang="en-US" altLang="zh-CN" sz="1600" dirty="0"/>
        </a:p>
        <a:p>
          <a:r>
            <a:rPr lang="en-US" altLang="zh-CN" sz="1600" dirty="0">
              <a:solidFill>
                <a:srgbClr val="F45159"/>
              </a:solidFill>
            </a:rPr>
            <a:t>CPU</a:t>
          </a:r>
          <a:r>
            <a:rPr lang="zh-CN" altLang="en-US" sz="1600" dirty="0">
              <a:solidFill>
                <a:srgbClr val="F45159"/>
              </a:solidFill>
            </a:rPr>
            <a:t>忙碌</a:t>
          </a:r>
        </a:p>
      </dgm:t>
    </dgm:pt>
    <dgm:pt modelId="{AC8A38DB-FDEA-D74C-8018-302EB6403550}" type="parTrans" cxnId="{8D06C819-3122-A447-A408-6E93F96A5220}">
      <dgm:prSet/>
      <dgm:spPr/>
      <dgm:t>
        <a:bodyPr/>
        <a:lstStyle/>
        <a:p>
          <a:endParaRPr lang="zh-CN" altLang="en-US"/>
        </a:p>
      </dgm:t>
    </dgm:pt>
    <dgm:pt modelId="{7D390E79-A911-3941-9006-AE89BC6A51CE}" type="sibTrans" cxnId="{8D06C819-3122-A447-A408-6E93F96A5220}">
      <dgm:prSet/>
      <dgm:spPr/>
      <dgm:t>
        <a:bodyPr/>
        <a:lstStyle/>
        <a:p>
          <a:endParaRPr lang="zh-CN" altLang="en-US"/>
        </a:p>
      </dgm:t>
    </dgm:pt>
    <dgm:pt modelId="{E8BD2C16-DA9C-CF4D-9E52-A705466708DD}">
      <dgm:prSet phldrT="[文本]" custT="1"/>
      <dgm:spPr/>
      <dgm:t>
        <a:bodyPr/>
        <a:lstStyle/>
        <a:p>
          <a:r>
            <a:rPr lang="en-US" altLang="zh-CN" sz="1600" dirty="0"/>
            <a:t>accept</a:t>
          </a:r>
          <a:r>
            <a:rPr lang="zh-CN" altLang="en-US" sz="1600" dirty="0"/>
            <a:t>阻塞</a:t>
          </a:r>
          <a:endParaRPr lang="en-US" altLang="zh-CN" sz="1600" dirty="0"/>
        </a:p>
        <a:p>
          <a:r>
            <a:rPr lang="en-US" altLang="zh-CN" sz="1600" dirty="0">
              <a:solidFill>
                <a:srgbClr val="F45159"/>
              </a:solidFill>
            </a:rPr>
            <a:t>CPU</a:t>
          </a:r>
          <a:r>
            <a:rPr lang="zh-CN" altLang="en-US" sz="1600" dirty="0">
              <a:solidFill>
                <a:srgbClr val="F45159"/>
              </a:solidFill>
            </a:rPr>
            <a:t>闲置</a:t>
          </a:r>
        </a:p>
      </dgm:t>
    </dgm:pt>
    <dgm:pt modelId="{3375E9DE-1427-634E-B5E7-33A7DA499871}" type="parTrans" cxnId="{CF9214FA-B5B0-6E47-A1AC-83AAE18BCF6C}">
      <dgm:prSet/>
      <dgm:spPr/>
      <dgm:t>
        <a:bodyPr/>
        <a:lstStyle/>
        <a:p>
          <a:endParaRPr lang="zh-CN" altLang="en-US"/>
        </a:p>
      </dgm:t>
    </dgm:pt>
    <dgm:pt modelId="{7B1272C6-7D9F-6C45-AFFB-DC9899B5C4A1}" type="sibTrans" cxnId="{CF9214FA-B5B0-6E47-A1AC-83AAE18BCF6C}">
      <dgm:prSet/>
      <dgm:spPr/>
      <dgm:t>
        <a:bodyPr/>
        <a:lstStyle/>
        <a:p>
          <a:endParaRPr lang="zh-CN" altLang="en-US"/>
        </a:p>
      </dgm:t>
    </dgm:pt>
    <dgm:pt modelId="{C0BCBAAB-913C-A04F-9CE3-6A47ABBF9E0D}" type="pres">
      <dgm:prSet presAssocID="{F05F41A2-F306-D84B-92C2-6ED121C10559}" presName="cycle" presStyleCnt="0">
        <dgm:presLayoutVars>
          <dgm:dir/>
          <dgm:resizeHandles val="exact"/>
        </dgm:presLayoutVars>
      </dgm:prSet>
      <dgm:spPr/>
    </dgm:pt>
    <dgm:pt modelId="{9A0036CA-FFD4-7E4A-B0D0-7F1AC462F51C}" type="pres">
      <dgm:prSet presAssocID="{E8BD2C16-DA9C-CF4D-9E52-A705466708DD}" presName="dummy" presStyleCnt="0"/>
      <dgm:spPr/>
    </dgm:pt>
    <dgm:pt modelId="{0C049576-1CA8-7A49-8660-0A01C56B1750}" type="pres">
      <dgm:prSet presAssocID="{E8BD2C16-DA9C-CF4D-9E52-A705466708DD}" presName="node" presStyleLbl="revTx" presStyleIdx="0" presStyleCnt="4">
        <dgm:presLayoutVars>
          <dgm:bulletEnabled val="1"/>
        </dgm:presLayoutVars>
      </dgm:prSet>
      <dgm:spPr/>
    </dgm:pt>
    <dgm:pt modelId="{288B0883-840D-6249-9738-EA2C04ABD577}" type="pres">
      <dgm:prSet presAssocID="{7B1272C6-7D9F-6C45-AFFB-DC9899B5C4A1}" presName="sibTrans" presStyleLbl="node1" presStyleIdx="0" presStyleCnt="4" custAng="0" custLinFactNeighborX="-642" custLinFactNeighborY="459"/>
      <dgm:spPr/>
    </dgm:pt>
    <dgm:pt modelId="{2CD21C40-5024-C84B-8310-82467215110C}" type="pres">
      <dgm:prSet presAssocID="{CB3B6548-E80B-A245-B1D2-E236E5FF0390}" presName="dummy" presStyleCnt="0"/>
      <dgm:spPr/>
    </dgm:pt>
    <dgm:pt modelId="{520D1564-78F4-4844-9B35-783789EE30E2}" type="pres">
      <dgm:prSet presAssocID="{CB3B6548-E80B-A245-B1D2-E236E5FF0390}" presName="node" presStyleLbl="revTx" presStyleIdx="1" presStyleCnt="4">
        <dgm:presLayoutVars>
          <dgm:bulletEnabled val="1"/>
        </dgm:presLayoutVars>
      </dgm:prSet>
      <dgm:spPr/>
    </dgm:pt>
    <dgm:pt modelId="{16322030-48A1-AA4D-9A31-BED41467E048}" type="pres">
      <dgm:prSet presAssocID="{9277E478-F5C7-EA49-90DF-67FE6F3EEA53}" presName="sibTrans" presStyleLbl="node1" presStyleIdx="1" presStyleCnt="4"/>
      <dgm:spPr/>
    </dgm:pt>
    <dgm:pt modelId="{7FA97BD4-6907-B044-B451-0AEF38C9C9A9}" type="pres">
      <dgm:prSet presAssocID="{AAA8106C-75E2-2043-9097-E5376491827A}" presName="dummy" presStyleCnt="0"/>
      <dgm:spPr/>
    </dgm:pt>
    <dgm:pt modelId="{B6BF1F9F-0810-6B43-B2F3-444BEA9B6224}" type="pres">
      <dgm:prSet presAssocID="{AAA8106C-75E2-2043-9097-E5376491827A}" presName="node" presStyleLbl="revTx" presStyleIdx="2" presStyleCnt="4">
        <dgm:presLayoutVars>
          <dgm:bulletEnabled val="1"/>
        </dgm:presLayoutVars>
      </dgm:prSet>
      <dgm:spPr/>
    </dgm:pt>
    <dgm:pt modelId="{90E3F478-0AAD-A749-9780-9D7B8387A006}" type="pres">
      <dgm:prSet presAssocID="{A3243708-2050-1A40-8B55-0C93539BE8A9}" presName="sibTrans" presStyleLbl="node1" presStyleIdx="2" presStyleCnt="4"/>
      <dgm:spPr/>
    </dgm:pt>
    <dgm:pt modelId="{0492B165-A2F5-2243-8EA2-F8963BC07631}" type="pres">
      <dgm:prSet presAssocID="{EFA6A18F-A6A9-CF4B-9C8C-C3CF9A95E157}" presName="dummy" presStyleCnt="0"/>
      <dgm:spPr/>
    </dgm:pt>
    <dgm:pt modelId="{ED7E1CA2-E8A6-C548-AB88-CDDB3B4DB918}" type="pres">
      <dgm:prSet presAssocID="{EFA6A18F-A6A9-CF4B-9C8C-C3CF9A95E157}" presName="node" presStyleLbl="revTx" presStyleIdx="3" presStyleCnt="4">
        <dgm:presLayoutVars>
          <dgm:bulletEnabled val="1"/>
        </dgm:presLayoutVars>
      </dgm:prSet>
      <dgm:spPr/>
    </dgm:pt>
    <dgm:pt modelId="{447152DB-9E17-524A-9251-F5A7579952F7}" type="pres">
      <dgm:prSet presAssocID="{7D390E79-A911-3941-9006-AE89BC6A51CE}" presName="sibTrans" presStyleLbl="node1" presStyleIdx="3" presStyleCnt="4"/>
      <dgm:spPr/>
    </dgm:pt>
  </dgm:ptLst>
  <dgm:cxnLst>
    <dgm:cxn modelId="{656CD504-6F57-5045-BB68-087D2A6C50DB}" type="presOf" srcId="{7B1272C6-7D9F-6C45-AFFB-DC9899B5C4A1}" destId="{288B0883-840D-6249-9738-EA2C04ABD577}" srcOrd="0" destOrd="0" presId="urn:microsoft.com/office/officeart/2005/8/layout/cycle1"/>
    <dgm:cxn modelId="{8D06C819-3122-A447-A408-6E93F96A5220}" srcId="{F05F41A2-F306-D84B-92C2-6ED121C10559}" destId="{EFA6A18F-A6A9-CF4B-9C8C-C3CF9A95E157}" srcOrd="3" destOrd="0" parTransId="{AC8A38DB-FDEA-D74C-8018-302EB6403550}" sibTransId="{7D390E79-A911-3941-9006-AE89BC6A51CE}"/>
    <dgm:cxn modelId="{7268071B-B689-0E47-9F29-93E437519FCC}" type="presOf" srcId="{7D390E79-A911-3941-9006-AE89BC6A51CE}" destId="{447152DB-9E17-524A-9251-F5A7579952F7}" srcOrd="0" destOrd="0" presId="urn:microsoft.com/office/officeart/2005/8/layout/cycle1"/>
    <dgm:cxn modelId="{B86B4A5C-6584-B144-85D5-4857F4FBB6BF}" type="presOf" srcId="{E8BD2C16-DA9C-CF4D-9E52-A705466708DD}" destId="{0C049576-1CA8-7A49-8660-0A01C56B1750}" srcOrd="0" destOrd="0" presId="urn:microsoft.com/office/officeart/2005/8/layout/cycle1"/>
    <dgm:cxn modelId="{51580A4B-5176-CA41-8626-627013D06AC0}" type="presOf" srcId="{9277E478-F5C7-EA49-90DF-67FE6F3EEA53}" destId="{16322030-48A1-AA4D-9A31-BED41467E048}" srcOrd="0" destOrd="0" presId="urn:microsoft.com/office/officeart/2005/8/layout/cycle1"/>
    <dgm:cxn modelId="{2DEC3D8B-10AA-034D-8B52-9193328363E0}" type="presOf" srcId="{EFA6A18F-A6A9-CF4B-9C8C-C3CF9A95E157}" destId="{ED7E1CA2-E8A6-C548-AB88-CDDB3B4DB918}" srcOrd="0" destOrd="0" presId="urn:microsoft.com/office/officeart/2005/8/layout/cycle1"/>
    <dgm:cxn modelId="{BB38468C-D082-AD45-B8EA-D74A4D812E18}" type="presOf" srcId="{F05F41A2-F306-D84B-92C2-6ED121C10559}" destId="{C0BCBAAB-913C-A04F-9CE3-6A47ABBF9E0D}" srcOrd="0" destOrd="0" presId="urn:microsoft.com/office/officeart/2005/8/layout/cycle1"/>
    <dgm:cxn modelId="{61241E93-7C5F-5F46-BADA-87BA31715E81}" srcId="{F05F41A2-F306-D84B-92C2-6ED121C10559}" destId="{AAA8106C-75E2-2043-9097-E5376491827A}" srcOrd="2" destOrd="0" parTransId="{B69551F1-18BD-F640-8249-520B91EF6AD4}" sibTransId="{A3243708-2050-1A40-8B55-0C93539BE8A9}"/>
    <dgm:cxn modelId="{4DC7C2AF-BD7A-5649-98AA-114D79E83A08}" type="presOf" srcId="{A3243708-2050-1A40-8B55-0C93539BE8A9}" destId="{90E3F478-0AAD-A749-9780-9D7B8387A006}" srcOrd="0" destOrd="0" presId="urn:microsoft.com/office/officeart/2005/8/layout/cycle1"/>
    <dgm:cxn modelId="{915A74F1-CEEB-034C-83E1-525F69CB42DB}" type="presOf" srcId="{AAA8106C-75E2-2043-9097-E5376491827A}" destId="{B6BF1F9F-0810-6B43-B2F3-444BEA9B6224}" srcOrd="0" destOrd="0" presId="urn:microsoft.com/office/officeart/2005/8/layout/cycle1"/>
    <dgm:cxn modelId="{3C3BBAF5-87A0-F84D-8D0D-1D871C2B6534}" srcId="{F05F41A2-F306-D84B-92C2-6ED121C10559}" destId="{CB3B6548-E80B-A245-B1D2-E236E5FF0390}" srcOrd="1" destOrd="0" parTransId="{CCD99422-58CA-0B46-BA3C-20EAB8BFEB33}" sibTransId="{9277E478-F5C7-EA49-90DF-67FE6F3EEA53}"/>
    <dgm:cxn modelId="{9E6117F8-044A-F94A-8F6E-941135D5774F}" type="presOf" srcId="{CB3B6548-E80B-A245-B1D2-E236E5FF0390}" destId="{520D1564-78F4-4844-9B35-783789EE30E2}" srcOrd="0" destOrd="0" presId="urn:microsoft.com/office/officeart/2005/8/layout/cycle1"/>
    <dgm:cxn modelId="{CF9214FA-B5B0-6E47-A1AC-83AAE18BCF6C}" srcId="{F05F41A2-F306-D84B-92C2-6ED121C10559}" destId="{E8BD2C16-DA9C-CF4D-9E52-A705466708DD}" srcOrd="0" destOrd="0" parTransId="{3375E9DE-1427-634E-B5E7-33A7DA499871}" sibTransId="{7B1272C6-7D9F-6C45-AFFB-DC9899B5C4A1}"/>
    <dgm:cxn modelId="{1C6A6B8B-6830-1D43-9EA2-59C719000FAA}" type="presParOf" srcId="{C0BCBAAB-913C-A04F-9CE3-6A47ABBF9E0D}" destId="{9A0036CA-FFD4-7E4A-B0D0-7F1AC462F51C}" srcOrd="0" destOrd="0" presId="urn:microsoft.com/office/officeart/2005/8/layout/cycle1"/>
    <dgm:cxn modelId="{6436D443-C475-314A-9813-19F4A39CCD0B}" type="presParOf" srcId="{C0BCBAAB-913C-A04F-9CE3-6A47ABBF9E0D}" destId="{0C049576-1CA8-7A49-8660-0A01C56B1750}" srcOrd="1" destOrd="0" presId="urn:microsoft.com/office/officeart/2005/8/layout/cycle1"/>
    <dgm:cxn modelId="{163000C1-09EE-F649-9219-DA6062794746}" type="presParOf" srcId="{C0BCBAAB-913C-A04F-9CE3-6A47ABBF9E0D}" destId="{288B0883-840D-6249-9738-EA2C04ABD577}" srcOrd="2" destOrd="0" presId="urn:microsoft.com/office/officeart/2005/8/layout/cycle1"/>
    <dgm:cxn modelId="{FAFB488F-F6D1-3D49-803A-F8B5FA9B8055}" type="presParOf" srcId="{C0BCBAAB-913C-A04F-9CE3-6A47ABBF9E0D}" destId="{2CD21C40-5024-C84B-8310-82467215110C}" srcOrd="3" destOrd="0" presId="urn:microsoft.com/office/officeart/2005/8/layout/cycle1"/>
    <dgm:cxn modelId="{E8E7BDC6-539C-C142-BCFB-D66471E6CCF5}" type="presParOf" srcId="{C0BCBAAB-913C-A04F-9CE3-6A47ABBF9E0D}" destId="{520D1564-78F4-4844-9B35-783789EE30E2}" srcOrd="4" destOrd="0" presId="urn:microsoft.com/office/officeart/2005/8/layout/cycle1"/>
    <dgm:cxn modelId="{49B8AF2C-E02D-434B-B6FE-5D3BBCD7FD8C}" type="presParOf" srcId="{C0BCBAAB-913C-A04F-9CE3-6A47ABBF9E0D}" destId="{16322030-48A1-AA4D-9A31-BED41467E048}" srcOrd="5" destOrd="0" presId="urn:microsoft.com/office/officeart/2005/8/layout/cycle1"/>
    <dgm:cxn modelId="{F00E2E3E-36B4-F14F-BB68-D3780B3BB4B8}" type="presParOf" srcId="{C0BCBAAB-913C-A04F-9CE3-6A47ABBF9E0D}" destId="{7FA97BD4-6907-B044-B451-0AEF38C9C9A9}" srcOrd="6" destOrd="0" presId="urn:microsoft.com/office/officeart/2005/8/layout/cycle1"/>
    <dgm:cxn modelId="{AD62D850-A48A-9849-AA29-1A17B9B57B67}" type="presParOf" srcId="{C0BCBAAB-913C-A04F-9CE3-6A47ABBF9E0D}" destId="{B6BF1F9F-0810-6B43-B2F3-444BEA9B6224}" srcOrd="7" destOrd="0" presId="urn:microsoft.com/office/officeart/2005/8/layout/cycle1"/>
    <dgm:cxn modelId="{E0F79FEE-27AB-5640-B8C8-97AAFA1C45EE}" type="presParOf" srcId="{C0BCBAAB-913C-A04F-9CE3-6A47ABBF9E0D}" destId="{90E3F478-0AAD-A749-9780-9D7B8387A006}" srcOrd="8" destOrd="0" presId="urn:microsoft.com/office/officeart/2005/8/layout/cycle1"/>
    <dgm:cxn modelId="{1882B803-A567-5C49-8CE1-ED9FA4EBC33A}" type="presParOf" srcId="{C0BCBAAB-913C-A04F-9CE3-6A47ABBF9E0D}" destId="{0492B165-A2F5-2243-8EA2-F8963BC07631}" srcOrd="9" destOrd="0" presId="urn:microsoft.com/office/officeart/2005/8/layout/cycle1"/>
    <dgm:cxn modelId="{65EF270C-60B9-2D46-ACD6-0D5F67A0E097}" type="presParOf" srcId="{C0BCBAAB-913C-A04F-9CE3-6A47ABBF9E0D}" destId="{ED7E1CA2-E8A6-C548-AB88-CDDB3B4DB918}" srcOrd="10" destOrd="0" presId="urn:microsoft.com/office/officeart/2005/8/layout/cycle1"/>
    <dgm:cxn modelId="{4C6D2E7A-08E0-3144-8294-2000EE8F9564}" type="presParOf" srcId="{C0BCBAAB-913C-A04F-9CE3-6A47ABBF9E0D}" destId="{447152DB-9E17-524A-9251-F5A7579952F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49576-1CA8-7A49-8660-0A01C56B1750}">
      <dsp:nvSpPr>
        <dsp:cNvPr id="0" name=""/>
        <dsp:cNvSpPr/>
      </dsp:nvSpPr>
      <dsp:spPr>
        <a:xfrm>
          <a:off x="2444109" y="74538"/>
          <a:ext cx="1195090" cy="1195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accept</a:t>
          </a:r>
          <a:r>
            <a:rPr lang="zh-CN" altLang="en-US" sz="1600" kern="1200" dirty="0"/>
            <a:t>阻塞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rgbClr val="F45159"/>
              </a:solidFill>
            </a:rPr>
            <a:t>CPU</a:t>
          </a:r>
          <a:r>
            <a:rPr lang="zh-CN" altLang="en-US" sz="1600" kern="1200" dirty="0">
              <a:solidFill>
                <a:srgbClr val="F45159"/>
              </a:solidFill>
            </a:rPr>
            <a:t>闲置</a:t>
          </a:r>
        </a:p>
      </dsp:txBody>
      <dsp:txXfrm>
        <a:off x="2444109" y="74538"/>
        <a:ext cx="1195090" cy="1195090"/>
      </dsp:txXfrm>
    </dsp:sp>
    <dsp:sp modelId="{288B0883-840D-6249-9738-EA2C04ABD577}">
      <dsp:nvSpPr>
        <dsp:cNvPr id="0" name=""/>
        <dsp:cNvSpPr/>
      </dsp:nvSpPr>
      <dsp:spPr>
        <a:xfrm>
          <a:off x="315778" y="14472"/>
          <a:ext cx="3377307" cy="3377307"/>
        </a:xfrm>
        <a:prstGeom prst="circularArrow">
          <a:avLst>
            <a:gd name="adj1" fmla="val 6900"/>
            <a:gd name="adj2" fmla="val 465208"/>
            <a:gd name="adj3" fmla="val 550020"/>
            <a:gd name="adj4" fmla="val 20584772"/>
            <a:gd name="adj5" fmla="val 805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D1564-78F4-4844-9B35-783789EE30E2}">
      <dsp:nvSpPr>
        <dsp:cNvPr id="0" name=""/>
        <dsp:cNvSpPr/>
      </dsp:nvSpPr>
      <dsp:spPr>
        <a:xfrm>
          <a:off x="2444109" y="2105618"/>
          <a:ext cx="1195090" cy="1195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生成对等连接</a:t>
          </a:r>
          <a:endParaRPr lang="en-US" altLang="zh-CN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rgbClr val="F45159"/>
              </a:solidFill>
            </a:rPr>
            <a:t>CPU</a:t>
          </a:r>
          <a:r>
            <a:rPr lang="zh-CN" altLang="en-US" sz="1600" kern="1200" dirty="0">
              <a:solidFill>
                <a:srgbClr val="F45159"/>
              </a:solidFill>
            </a:rPr>
            <a:t>忙碌</a:t>
          </a:r>
        </a:p>
      </dsp:txBody>
      <dsp:txXfrm>
        <a:off x="2444109" y="2105618"/>
        <a:ext cx="1195090" cy="1195090"/>
      </dsp:txXfrm>
    </dsp:sp>
    <dsp:sp modelId="{16322030-48A1-AA4D-9A31-BED41467E048}">
      <dsp:nvSpPr>
        <dsp:cNvPr id="0" name=""/>
        <dsp:cNvSpPr/>
      </dsp:nvSpPr>
      <dsp:spPr>
        <a:xfrm>
          <a:off x="337460" y="-1029"/>
          <a:ext cx="3377307" cy="3377307"/>
        </a:xfrm>
        <a:prstGeom prst="circularArrow">
          <a:avLst>
            <a:gd name="adj1" fmla="val 6900"/>
            <a:gd name="adj2" fmla="val 465208"/>
            <a:gd name="adj3" fmla="val 5950020"/>
            <a:gd name="adj4" fmla="val 4384772"/>
            <a:gd name="adj5" fmla="val 805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F1F9F-0810-6B43-B2F3-444BEA9B6224}">
      <dsp:nvSpPr>
        <dsp:cNvPr id="0" name=""/>
        <dsp:cNvSpPr/>
      </dsp:nvSpPr>
      <dsp:spPr>
        <a:xfrm>
          <a:off x="413028" y="2105618"/>
          <a:ext cx="1195090" cy="1195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recv</a:t>
          </a:r>
          <a:r>
            <a:rPr lang="zh-CN" altLang="en-US" sz="1600" kern="1200" dirty="0"/>
            <a:t>阻塞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rgbClr val="F45159"/>
              </a:solidFill>
            </a:rPr>
            <a:t>CPU</a:t>
          </a:r>
          <a:r>
            <a:rPr lang="zh-CN" altLang="en-US" sz="1600" kern="1200" dirty="0">
              <a:solidFill>
                <a:srgbClr val="F45159"/>
              </a:solidFill>
            </a:rPr>
            <a:t>闲置</a:t>
          </a:r>
        </a:p>
      </dsp:txBody>
      <dsp:txXfrm>
        <a:off x="413028" y="2105618"/>
        <a:ext cx="1195090" cy="1195090"/>
      </dsp:txXfrm>
    </dsp:sp>
    <dsp:sp modelId="{90E3F478-0AAD-A749-9780-9D7B8387A006}">
      <dsp:nvSpPr>
        <dsp:cNvPr id="0" name=""/>
        <dsp:cNvSpPr/>
      </dsp:nvSpPr>
      <dsp:spPr>
        <a:xfrm>
          <a:off x="337460" y="-1029"/>
          <a:ext cx="3377307" cy="3377307"/>
        </a:xfrm>
        <a:prstGeom prst="circularArrow">
          <a:avLst>
            <a:gd name="adj1" fmla="val 6900"/>
            <a:gd name="adj2" fmla="val 465208"/>
            <a:gd name="adj3" fmla="val 11350020"/>
            <a:gd name="adj4" fmla="val 9784772"/>
            <a:gd name="adj5" fmla="val 805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E1CA2-E8A6-C548-AB88-CDDB3B4DB918}">
      <dsp:nvSpPr>
        <dsp:cNvPr id="0" name=""/>
        <dsp:cNvSpPr/>
      </dsp:nvSpPr>
      <dsp:spPr>
        <a:xfrm>
          <a:off x="413028" y="74538"/>
          <a:ext cx="1195090" cy="1195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返回信息给客户端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rgbClr val="F45159"/>
              </a:solidFill>
            </a:rPr>
            <a:t>CPU</a:t>
          </a:r>
          <a:r>
            <a:rPr lang="zh-CN" altLang="en-US" sz="1600" kern="1200" dirty="0">
              <a:solidFill>
                <a:srgbClr val="F45159"/>
              </a:solidFill>
            </a:rPr>
            <a:t>忙碌</a:t>
          </a:r>
        </a:p>
      </dsp:txBody>
      <dsp:txXfrm>
        <a:off x="413028" y="74538"/>
        <a:ext cx="1195090" cy="1195090"/>
      </dsp:txXfrm>
    </dsp:sp>
    <dsp:sp modelId="{447152DB-9E17-524A-9251-F5A7579952F7}">
      <dsp:nvSpPr>
        <dsp:cNvPr id="0" name=""/>
        <dsp:cNvSpPr/>
      </dsp:nvSpPr>
      <dsp:spPr>
        <a:xfrm>
          <a:off x="337460" y="-1029"/>
          <a:ext cx="3377307" cy="3377307"/>
        </a:xfrm>
        <a:prstGeom prst="circularArrow">
          <a:avLst>
            <a:gd name="adj1" fmla="val 6900"/>
            <a:gd name="adj2" fmla="val 465208"/>
            <a:gd name="adj3" fmla="val 16750020"/>
            <a:gd name="adj4" fmla="val 15184772"/>
            <a:gd name="adj5" fmla="val 805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4D217-BE89-214E-8890-DF63DA929061}" type="datetimeFigureOut">
              <a:rPr kumimoji="1" lang="zh-CN" altLang="en-US" smtClean="0"/>
              <a:t>2021/4/5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336A0-FC40-7F49-B67C-3F97572824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365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336A0-FC40-7F49-B67C-3F97572824D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940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228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9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5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74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1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93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6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61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162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0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6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50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F18D919-A662-B94E-87D0-8110B3503A7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50000"/>
              <a:alpha val="21961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443ABF51-D186-8048-9D7C-997D43A04EB3}"/>
              </a:ext>
            </a:extLst>
          </p:cNvPr>
          <p:cNvSpPr txBox="1"/>
          <p:nvPr userDrawn="1"/>
        </p:nvSpPr>
        <p:spPr>
          <a:xfrm>
            <a:off x="8420749" y="80693"/>
            <a:ext cx="6120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2D81C0-A51F-E949-9A0C-39FE47E62780}" type="datetime10">
              <a:rPr kumimoji="1" lang="zh-CN" altLang="en-US" smtClean="0"/>
              <a:pPr/>
              <a:t>22:07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68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baike.baidu.com/item/%E6%89%93%E5%8D%B0%E6%9C%BA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 flipH="1">
            <a:off x="6192982" y="-33259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979399" y="1081062"/>
            <a:ext cx="3018064" cy="3018064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1" name="椭圆 30"/>
          <p:cNvSpPr/>
          <p:nvPr/>
        </p:nvSpPr>
        <p:spPr>
          <a:xfrm>
            <a:off x="3176704" y="1278367"/>
            <a:ext cx="2623457" cy="26234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2" name="文本框 31"/>
          <p:cNvSpPr txBox="1"/>
          <p:nvPr/>
        </p:nvSpPr>
        <p:spPr>
          <a:xfrm>
            <a:off x="3247843" y="1694254"/>
            <a:ext cx="3619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rgbClr val="6E4180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r>
              <a:rPr lang="en-US" altLang="zh-CN" sz="8000" dirty="0">
                <a:solidFill>
                  <a:srgbClr val="FFB352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8000" dirty="0">
                <a:solidFill>
                  <a:srgbClr val="E66B6B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r>
              <a:rPr lang="en-US" altLang="zh-CN" sz="8000" dirty="0">
                <a:solidFill>
                  <a:srgbClr val="00A6B6"/>
                </a:solidFill>
                <a:latin typeface="华文细黑" pitchFamily="2" charset="-122"/>
                <a:ea typeface="华文细黑" pitchFamily="2" charset="-122"/>
              </a:rPr>
              <a:t>1</a:t>
            </a:r>
            <a:endParaRPr lang="zh-CN" altLang="en-US" sz="8000" dirty="0">
              <a:solidFill>
                <a:srgbClr val="00A6B6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2303565" y="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1585305" y="227396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457208" y="1434363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125858" y="936835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5840606" y="229830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528324" y="539346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463923" y="2366300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037068" y="8131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5806328" y="337997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7339571" y="-3325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7013606" y="53440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89996" y="-1241929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5101058" y="2893855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6730735" y="2023088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470003" y="3035189"/>
            <a:ext cx="213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网络编程</a:t>
            </a:r>
          </a:p>
        </p:txBody>
      </p:sp>
    </p:spTree>
    <p:extLst>
      <p:ext uri="{BB962C8B-B14F-4D97-AF65-F5344CB8AC3E}">
        <p14:creationId xmlns:p14="http://schemas.microsoft.com/office/powerpoint/2010/main" val="261899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3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非阻塞</a:t>
            </a:r>
            <a:r>
              <a:rPr lang="en-US" altLang="zh-CN" sz="1800" b="1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endParaRPr lang="zh-CN" altLang="en-US" sz="1800" b="1" dirty="0">
              <a:solidFill>
                <a:srgbClr val="FFA5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33D680-685A-8A44-9BF9-26B1B520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08" y="994667"/>
            <a:ext cx="5880591" cy="36889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C2B159-A3BC-6C4F-B776-560204C209D5}"/>
              </a:ext>
            </a:extLst>
          </p:cNvPr>
          <p:cNvSpPr txBox="1"/>
          <p:nvPr/>
        </p:nvSpPr>
        <p:spPr>
          <a:xfrm>
            <a:off x="6667016" y="2279362"/>
            <a:ext cx="229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/>
              <a:t>利用异常处理来处理非阻塞</a:t>
            </a:r>
            <a:r>
              <a:rPr kumimoji="1" lang="en-US" altLang="zh-CN" sz="1600" b="1" dirty="0"/>
              <a:t>IO</a:t>
            </a:r>
            <a:r>
              <a:rPr kumimoji="1" lang="zh-CN" altLang="en-US" sz="1600" b="1" dirty="0"/>
              <a:t>产生的异常</a:t>
            </a:r>
          </a:p>
        </p:txBody>
      </p:sp>
    </p:spTree>
    <p:extLst>
      <p:ext uri="{BB962C8B-B14F-4D97-AF65-F5344CB8AC3E}">
        <p14:creationId xmlns:p14="http://schemas.microsoft.com/office/powerpoint/2010/main" val="22310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并发与并行</a:t>
            </a:r>
          </a:p>
        </p:txBody>
      </p:sp>
      <p:sp>
        <p:nvSpPr>
          <p:cNvPr id="94" name="文本框 94">
            <a:extLst>
              <a:ext uri="{FF2B5EF4-FFF2-40B4-BE49-F238E27FC236}">
                <a16:creationId xmlns:a16="http://schemas.microsoft.com/office/drawing/2014/main" id="{B6443880-0ECC-9349-BEFE-CB06AD90AF65}"/>
              </a:ext>
            </a:extLst>
          </p:cNvPr>
          <p:cNvSpPr txBox="1"/>
          <p:nvPr/>
        </p:nvSpPr>
        <p:spPr>
          <a:xfrm>
            <a:off x="1169559" y="1235002"/>
            <a:ext cx="1713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endParaRPr lang="en-US" altLang="zh-CN" sz="20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113">
            <a:extLst>
              <a:ext uri="{FF2B5EF4-FFF2-40B4-BE49-F238E27FC236}">
                <a16:creationId xmlns:a16="http://schemas.microsoft.com/office/drawing/2014/main" id="{B147D35C-DB76-BB44-8D4A-0D896122AE18}"/>
              </a:ext>
            </a:extLst>
          </p:cNvPr>
          <p:cNvSpPr txBox="1"/>
          <p:nvPr/>
        </p:nvSpPr>
        <p:spPr>
          <a:xfrm>
            <a:off x="1169559" y="1586805"/>
            <a:ext cx="711791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指一个时间段中有几个程序都处于已启动运行到运行完毕之间，且这几个程序都是在同一个处理机上运行，但任一个时刻点上只有一个程序在处理机上运行</a:t>
            </a:r>
          </a:p>
        </p:txBody>
      </p:sp>
      <p:sp>
        <p:nvSpPr>
          <p:cNvPr id="96" name="文本框 77">
            <a:extLst>
              <a:ext uri="{FF2B5EF4-FFF2-40B4-BE49-F238E27FC236}">
                <a16:creationId xmlns:a16="http://schemas.microsoft.com/office/drawing/2014/main" id="{F0FDF55F-C941-5742-B43D-03FFD7C804D5}"/>
              </a:ext>
            </a:extLst>
          </p:cNvPr>
          <p:cNvSpPr txBox="1"/>
          <p:nvPr/>
        </p:nvSpPr>
        <p:spPr>
          <a:xfrm>
            <a:off x="1169559" y="3049218"/>
            <a:ext cx="171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</a:p>
        </p:txBody>
      </p:sp>
      <p:sp>
        <p:nvSpPr>
          <p:cNvPr id="97" name="文本框 113">
            <a:extLst>
              <a:ext uri="{FF2B5EF4-FFF2-40B4-BE49-F238E27FC236}">
                <a16:creationId xmlns:a16="http://schemas.microsoft.com/office/drawing/2014/main" id="{B6469791-8A35-FF4D-A22C-8BD1FA4FD00B}"/>
              </a:ext>
            </a:extLst>
          </p:cNvPr>
          <p:cNvSpPr txBox="1"/>
          <p:nvPr/>
        </p:nvSpPr>
        <p:spPr>
          <a:xfrm>
            <a:off x="1169559" y="3335626"/>
            <a:ext cx="711791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指一个时间段中有几个程序都处于已启动运行到运行完毕之间，且这几个程序都是在同一个处理机上运行，并任一个时刻点上有多个个程序在处理机上运行</a:t>
            </a:r>
          </a:p>
        </p:txBody>
      </p:sp>
    </p:spTree>
    <p:extLst>
      <p:ext uri="{BB962C8B-B14F-4D97-AF65-F5344CB8AC3E}">
        <p14:creationId xmlns:p14="http://schemas.microsoft.com/office/powerpoint/2010/main" val="417938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4" grpId="0"/>
      <p:bldP spid="95" grpId="0"/>
      <p:bldP spid="96" grpId="0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实现并发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4D3ECB-D08A-1743-9C67-776A7CD56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45" y="1078898"/>
            <a:ext cx="3816083" cy="3844683"/>
          </a:xfrm>
          <a:prstGeom prst="rect">
            <a:avLst/>
          </a:prstGeom>
        </p:spPr>
      </p:pic>
      <p:sp>
        <p:nvSpPr>
          <p:cNvPr id="95" name="文本框 93">
            <a:extLst>
              <a:ext uri="{FF2B5EF4-FFF2-40B4-BE49-F238E27FC236}">
                <a16:creationId xmlns:a16="http://schemas.microsoft.com/office/drawing/2014/main" id="{275264F4-FC70-0849-A8FC-E3805B014E59}"/>
              </a:ext>
            </a:extLst>
          </p:cNvPr>
          <p:cNvSpPr txBox="1"/>
          <p:nvPr/>
        </p:nvSpPr>
        <p:spPr>
          <a:xfrm>
            <a:off x="5970597" y="1476804"/>
            <a:ext cx="17133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</a:p>
        </p:txBody>
      </p:sp>
      <p:sp>
        <p:nvSpPr>
          <p:cNvPr id="96" name="文本框 113">
            <a:extLst>
              <a:ext uri="{FF2B5EF4-FFF2-40B4-BE49-F238E27FC236}">
                <a16:creationId xmlns:a16="http://schemas.microsoft.com/office/drawing/2014/main" id="{4E7CFF2F-5613-A942-894D-4F23A6778BEA}"/>
              </a:ext>
            </a:extLst>
          </p:cNvPr>
          <p:cNvSpPr txBox="1"/>
          <p:nvPr/>
        </p:nvSpPr>
        <p:spPr>
          <a:xfrm>
            <a:off x="5817959" y="1832206"/>
            <a:ext cx="2018658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代码实现很简单，但是要理解过程</a:t>
            </a:r>
            <a:endPara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主要是还是用循环等思想去解决问题</a:t>
            </a:r>
          </a:p>
        </p:txBody>
      </p:sp>
    </p:spTree>
    <p:extLst>
      <p:ext uri="{BB962C8B-B14F-4D97-AF65-F5344CB8AC3E}">
        <p14:creationId xmlns:p14="http://schemas.microsoft.com/office/powerpoint/2010/main" val="193284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5" grpId="0"/>
      <p:bldP spid="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2985287" y="699542"/>
            <a:ext cx="3177001" cy="33006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2689972" y="699542"/>
            <a:ext cx="3767628" cy="33006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2338692" y="699542"/>
            <a:ext cx="4467807" cy="33006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1924300" y="699542"/>
            <a:ext cx="5297781" cy="3300676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432510" y="699542"/>
            <a:ext cx="6281365" cy="3300676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849028" y="699542"/>
            <a:ext cx="7448329" cy="3300676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07889" y="1438149"/>
            <a:ext cx="1728225" cy="1728000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2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85800"/>
              <a:r>
                <a:rPr lang="en-US" altLang="zh-CN" sz="1400" b="1" dirty="0">
                  <a:solidFill>
                    <a:srgbClr val="6C407D"/>
                  </a:solidFill>
                  <a:latin typeface="微软雅黑" pitchFamily="34" charset="-122"/>
                  <a:ea typeface="微软雅黑" pitchFamily="34" charset="-122"/>
                </a:rPr>
                <a:t>IO</a:t>
              </a:r>
              <a:r>
                <a:rPr lang="zh-CN" altLang="en-US" sz="1400" b="1" dirty="0">
                  <a:solidFill>
                    <a:srgbClr val="6C407D"/>
                  </a:solidFill>
                  <a:latin typeface="微软雅黑" pitchFamily="34" charset="-122"/>
                  <a:ea typeface="微软雅黑" pitchFamily="34" charset="-122"/>
                </a:rPr>
                <a:t>多路复用</a:t>
              </a: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3588552" y="3547419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6C40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√ 复用器</a:t>
            </a:r>
          </a:p>
        </p:txBody>
      </p:sp>
      <p:sp>
        <p:nvSpPr>
          <p:cNvPr id="12" name="TextBox 27"/>
          <p:cNvSpPr txBox="1"/>
          <p:nvPr/>
        </p:nvSpPr>
        <p:spPr>
          <a:xfrm>
            <a:off x="4666884" y="3547419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6C40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r>
              <a:rPr lang="zh-CN" altLang="en-US" sz="1000" b="1" kern="0" dirty="0">
                <a:solidFill>
                  <a:srgbClr val="6C40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kern="0" dirty="0" err="1">
                <a:solidFill>
                  <a:srgbClr val="6C40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epoll</a:t>
            </a:r>
            <a:endParaRPr lang="zh-CN" altLang="en-US" sz="1000" b="1" kern="0" dirty="0">
              <a:solidFill>
                <a:srgbClr val="6C40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19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多路复用</a:t>
            </a:r>
          </a:p>
        </p:txBody>
      </p:sp>
      <p:sp>
        <p:nvSpPr>
          <p:cNvPr id="94" name="左大括号 93">
            <a:extLst>
              <a:ext uri="{FF2B5EF4-FFF2-40B4-BE49-F238E27FC236}">
                <a16:creationId xmlns:a16="http://schemas.microsoft.com/office/drawing/2014/main" id="{C7BCC50C-53F9-CF4B-8887-58AFE3BD7883}"/>
              </a:ext>
            </a:extLst>
          </p:cNvPr>
          <p:cNvSpPr/>
          <p:nvPr/>
        </p:nvSpPr>
        <p:spPr>
          <a:xfrm>
            <a:off x="893765" y="1685437"/>
            <a:ext cx="247543" cy="1378901"/>
          </a:xfrm>
          <a:prstGeom prst="leftBrace">
            <a:avLst>
              <a:gd name="adj1" fmla="val 88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9FF24D8-4A00-CF44-948E-D2360D82FE35}"/>
              </a:ext>
            </a:extLst>
          </p:cNvPr>
          <p:cNvSpPr txBox="1"/>
          <p:nvPr/>
        </p:nvSpPr>
        <p:spPr>
          <a:xfrm>
            <a:off x="1160679" y="12139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应用进程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6ADE40C0-0C2B-5D47-94A5-DC5163B6F27B}"/>
              </a:ext>
            </a:extLst>
          </p:cNvPr>
          <p:cNvSpPr txBox="1"/>
          <p:nvPr/>
        </p:nvSpPr>
        <p:spPr>
          <a:xfrm>
            <a:off x="3778004" y="115441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内核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5E7ED3B-E3DF-1F4C-88AC-A34A5E910158}"/>
              </a:ext>
            </a:extLst>
          </p:cNvPr>
          <p:cNvSpPr txBox="1"/>
          <p:nvPr/>
        </p:nvSpPr>
        <p:spPr>
          <a:xfrm>
            <a:off x="1244197" y="1462192"/>
            <a:ext cx="7040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/>
              <a:t>select</a:t>
            </a:r>
          </a:p>
          <a:p>
            <a:pPr algn="ctr"/>
            <a:r>
              <a:rPr kumimoji="1" lang="zh-CN" altLang="en-US" b="1" dirty="0"/>
              <a:t>复用器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89093E9C-10A6-6242-B1AC-EC7B399BF7D5}"/>
              </a:ext>
            </a:extLst>
          </p:cNvPr>
          <p:cNvSpPr txBox="1"/>
          <p:nvPr/>
        </p:nvSpPr>
        <p:spPr>
          <a:xfrm>
            <a:off x="3697857" y="1577469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无数据</a:t>
            </a:r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4CEB0B7B-8561-9A47-9BE7-886BDDCB5D9F}"/>
              </a:ext>
            </a:extLst>
          </p:cNvPr>
          <p:cNvCxnSpPr>
            <a:cxnSpLocks/>
            <a:stCxn id="97" idx="3"/>
            <a:endCxn id="99" idx="1"/>
          </p:cNvCxnSpPr>
          <p:nvPr/>
        </p:nvCxnSpPr>
        <p:spPr>
          <a:xfrm>
            <a:off x="1948236" y="1716108"/>
            <a:ext cx="1749621" cy="11402"/>
          </a:xfrm>
          <a:prstGeom prst="straightConnector1">
            <a:avLst/>
          </a:prstGeom>
          <a:ln w="25400" cmpd="sng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C0D3E50-70C7-B145-B145-13E122D5C8AC}"/>
              </a:ext>
            </a:extLst>
          </p:cNvPr>
          <p:cNvSpPr txBox="1"/>
          <p:nvPr/>
        </p:nvSpPr>
        <p:spPr>
          <a:xfrm>
            <a:off x="2364486" y="1407160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系统调用</a:t>
            </a:r>
          </a:p>
        </p:txBody>
      </p: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66F52601-95E7-B341-8AF3-B8BB2D3F13F6}"/>
              </a:ext>
            </a:extLst>
          </p:cNvPr>
          <p:cNvCxnSpPr>
            <a:cxnSpLocks/>
            <a:stCxn id="123" idx="1"/>
            <a:endCxn id="112" idx="3"/>
          </p:cNvCxnSpPr>
          <p:nvPr/>
        </p:nvCxnSpPr>
        <p:spPr>
          <a:xfrm flipH="1">
            <a:off x="2006679" y="2926154"/>
            <a:ext cx="1509994" cy="109153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30013CF-F8C2-2C48-970E-1490DC815EA9}"/>
              </a:ext>
            </a:extLst>
          </p:cNvPr>
          <p:cNvSpPr txBox="1"/>
          <p:nvPr/>
        </p:nvSpPr>
        <p:spPr>
          <a:xfrm>
            <a:off x="2220473" y="3108787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系统调用</a:t>
            </a:r>
          </a:p>
        </p:txBody>
      </p:sp>
      <p:sp>
        <p:nvSpPr>
          <p:cNvPr id="109" name="右大括号 108">
            <a:extLst>
              <a:ext uri="{FF2B5EF4-FFF2-40B4-BE49-F238E27FC236}">
                <a16:creationId xmlns:a16="http://schemas.microsoft.com/office/drawing/2014/main" id="{4CA3BCD9-5784-C04E-A478-D9FE53ADF9A2}"/>
              </a:ext>
            </a:extLst>
          </p:cNvPr>
          <p:cNvSpPr/>
          <p:nvPr/>
        </p:nvSpPr>
        <p:spPr>
          <a:xfrm>
            <a:off x="4504785" y="1657028"/>
            <a:ext cx="304730" cy="1346401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27BA374-E578-A24A-A7A4-65140CE93417}"/>
              </a:ext>
            </a:extLst>
          </p:cNvPr>
          <p:cNvSpPr txBox="1"/>
          <p:nvPr/>
        </p:nvSpPr>
        <p:spPr>
          <a:xfrm>
            <a:off x="4909899" y="2129741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等待数据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2A4A2B5-86CD-AC42-993D-B7E3E72F1175}"/>
              </a:ext>
            </a:extLst>
          </p:cNvPr>
          <p:cNvSpPr txBox="1"/>
          <p:nvPr/>
        </p:nvSpPr>
        <p:spPr>
          <a:xfrm>
            <a:off x="3524731" y="3080256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复制数据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639DAB2D-3169-A343-8325-C2725F249B53}"/>
              </a:ext>
            </a:extLst>
          </p:cNvPr>
          <p:cNvSpPr txBox="1"/>
          <p:nvPr/>
        </p:nvSpPr>
        <p:spPr>
          <a:xfrm>
            <a:off x="1174079" y="2885266"/>
            <a:ext cx="8326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recvfrom</a:t>
            </a:r>
            <a:endParaRPr kumimoji="1" lang="zh-CN" altLang="en-US" b="1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0130276F-8780-564D-9F73-6F41FB946364}"/>
              </a:ext>
            </a:extLst>
          </p:cNvPr>
          <p:cNvCxnSpPr>
            <a:cxnSpLocks/>
            <a:stCxn id="112" idx="3"/>
            <a:endCxn id="111" idx="1"/>
          </p:cNvCxnSpPr>
          <p:nvPr/>
        </p:nvCxnSpPr>
        <p:spPr>
          <a:xfrm>
            <a:off x="2006679" y="3035307"/>
            <a:ext cx="1518052" cy="194990"/>
          </a:xfrm>
          <a:prstGeom prst="straightConnector1">
            <a:avLst/>
          </a:prstGeom>
          <a:ln w="25400" cmpd="sng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5D22C7A9-FAB2-C94E-BF9D-3EFFD1C81B24}"/>
              </a:ext>
            </a:extLst>
          </p:cNvPr>
          <p:cNvSpPr txBox="1"/>
          <p:nvPr/>
        </p:nvSpPr>
        <p:spPr>
          <a:xfrm>
            <a:off x="2220778" y="2644399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返回可读条件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08674B3-9282-7E40-9FFA-2BAE993ED80F}"/>
              </a:ext>
            </a:extLst>
          </p:cNvPr>
          <p:cNvSpPr txBox="1"/>
          <p:nvPr/>
        </p:nvSpPr>
        <p:spPr>
          <a:xfrm>
            <a:off x="3524731" y="420008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复制完成</a:t>
            </a:r>
          </a:p>
        </p:txBody>
      </p:sp>
      <p:sp>
        <p:nvSpPr>
          <p:cNvPr id="116" name="右大括号 115">
            <a:extLst>
              <a:ext uri="{FF2B5EF4-FFF2-40B4-BE49-F238E27FC236}">
                <a16:creationId xmlns:a16="http://schemas.microsoft.com/office/drawing/2014/main" id="{33884E76-E524-3F4C-9195-24B6A085B18D}"/>
              </a:ext>
            </a:extLst>
          </p:cNvPr>
          <p:cNvSpPr/>
          <p:nvPr/>
        </p:nvSpPr>
        <p:spPr>
          <a:xfrm>
            <a:off x="4504785" y="3045226"/>
            <a:ext cx="304730" cy="132280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95BD95C-FAEA-D24C-BEDE-9FDEDECAB39A}"/>
              </a:ext>
            </a:extLst>
          </p:cNvPr>
          <p:cNvSpPr txBox="1"/>
          <p:nvPr/>
        </p:nvSpPr>
        <p:spPr>
          <a:xfrm>
            <a:off x="4846481" y="3348839"/>
            <a:ext cx="122691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将数据从内核复制到用户空间</a:t>
            </a:r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350CDFB3-D71C-D541-86DC-74B84FBAA999}"/>
              </a:ext>
            </a:extLst>
          </p:cNvPr>
          <p:cNvCxnSpPr>
            <a:stCxn id="111" idx="2"/>
            <a:endCxn id="115" idx="0"/>
          </p:cNvCxnSpPr>
          <p:nvPr/>
        </p:nvCxnSpPr>
        <p:spPr>
          <a:xfrm>
            <a:off x="3963313" y="3380338"/>
            <a:ext cx="0" cy="819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BAEDE68-6451-DF4D-85B6-118F260308E8}"/>
              </a:ext>
            </a:extLst>
          </p:cNvPr>
          <p:cNvSpPr txBox="1"/>
          <p:nvPr/>
        </p:nvSpPr>
        <p:spPr>
          <a:xfrm>
            <a:off x="1217575" y="4217994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处理数据</a:t>
            </a:r>
          </a:p>
        </p:txBody>
      </p: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4B72FCA7-3F84-A041-BD16-3AC80207EFAF}"/>
              </a:ext>
            </a:extLst>
          </p:cNvPr>
          <p:cNvCxnSpPr>
            <a:stCxn id="115" idx="1"/>
            <a:endCxn id="119" idx="3"/>
          </p:cNvCxnSpPr>
          <p:nvPr/>
        </p:nvCxnSpPr>
        <p:spPr>
          <a:xfrm flipH="1">
            <a:off x="2094738" y="4350130"/>
            <a:ext cx="1429993" cy="17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CC0C204-E1BB-5846-89FA-360B4C8B56E0}"/>
              </a:ext>
            </a:extLst>
          </p:cNvPr>
          <p:cNvSpPr txBox="1"/>
          <p:nvPr/>
        </p:nvSpPr>
        <p:spPr>
          <a:xfrm>
            <a:off x="-10326" y="2036857"/>
            <a:ext cx="970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进程受阻于</a:t>
            </a:r>
            <a:r>
              <a:rPr kumimoji="1" lang="en-US" altLang="zh-CN" sz="1400" b="1" dirty="0"/>
              <a:t>select</a:t>
            </a:r>
            <a:r>
              <a:rPr kumimoji="1" lang="zh-CN" altLang="en-US" sz="1400" b="1" dirty="0"/>
              <a:t>调用</a:t>
            </a:r>
          </a:p>
        </p:txBody>
      </p:sp>
      <p:sp>
        <p:nvSpPr>
          <p:cNvPr id="122" name="左大括号 121">
            <a:extLst>
              <a:ext uri="{FF2B5EF4-FFF2-40B4-BE49-F238E27FC236}">
                <a16:creationId xmlns:a16="http://schemas.microsoft.com/office/drawing/2014/main" id="{67497EF4-26B6-5D4E-9F5E-0DE5B06F39FA}"/>
              </a:ext>
            </a:extLst>
          </p:cNvPr>
          <p:cNvSpPr/>
          <p:nvPr/>
        </p:nvSpPr>
        <p:spPr>
          <a:xfrm>
            <a:off x="893790" y="3095905"/>
            <a:ext cx="247542" cy="1378901"/>
          </a:xfrm>
          <a:prstGeom prst="leftBrace">
            <a:avLst>
              <a:gd name="adj1" fmla="val 88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D279D67-0F01-F44A-A65D-FFEF1BE5C7EA}"/>
              </a:ext>
            </a:extLst>
          </p:cNvPr>
          <p:cNvSpPr txBox="1"/>
          <p:nvPr/>
        </p:nvSpPr>
        <p:spPr>
          <a:xfrm>
            <a:off x="3516673" y="2776113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数据准备好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511E17-7715-7940-B03E-44DFB0924F69}"/>
              </a:ext>
            </a:extLst>
          </p:cNvPr>
          <p:cNvSpPr txBox="1"/>
          <p:nvPr/>
        </p:nvSpPr>
        <p:spPr>
          <a:xfrm>
            <a:off x="2336436" y="4083910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返回成功指示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0E83EF4-DD0B-914E-BF51-4B0AA27A005B}"/>
              </a:ext>
            </a:extLst>
          </p:cNvPr>
          <p:cNvCxnSpPr>
            <a:stCxn id="99" idx="2"/>
            <a:endCxn id="123" idx="0"/>
          </p:cNvCxnSpPr>
          <p:nvPr/>
        </p:nvCxnSpPr>
        <p:spPr>
          <a:xfrm flipH="1">
            <a:off x="4041817" y="1877551"/>
            <a:ext cx="8060" cy="898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B939E15-7AA2-6249-890A-D353D335B58E}"/>
              </a:ext>
            </a:extLst>
          </p:cNvPr>
          <p:cNvSpPr txBox="1"/>
          <p:nvPr/>
        </p:nvSpPr>
        <p:spPr>
          <a:xfrm>
            <a:off x="-10326" y="3565166"/>
            <a:ext cx="970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数据复制到应用缓存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AC9AB4FB-9275-C94E-A54D-2D86F3E7232F}"/>
              </a:ext>
            </a:extLst>
          </p:cNvPr>
          <p:cNvSpPr txBox="1"/>
          <p:nvPr/>
        </p:nvSpPr>
        <p:spPr>
          <a:xfrm>
            <a:off x="6929352" y="1531548"/>
            <a:ext cx="119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IO</a:t>
            </a:r>
            <a:r>
              <a:rPr lang="zh-CN" altLang="en-US" sz="1400" b="1" dirty="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多路复用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A8CF2377-1C10-5841-A818-97B7CB989417}"/>
              </a:ext>
            </a:extLst>
          </p:cNvPr>
          <p:cNvSpPr txBox="1"/>
          <p:nvPr/>
        </p:nvSpPr>
        <p:spPr>
          <a:xfrm>
            <a:off x="6519838" y="1944785"/>
            <a:ext cx="2018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在之前的非阻塞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模型中，通过不断的询问来查看是否有数据，这会造成资源的浪费。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将查看的过程由主动的查询，变成交给复用器完成，这样能够更加节省系统资源，并且性能更好</a:t>
            </a:r>
          </a:p>
        </p:txBody>
      </p:sp>
    </p:spTree>
    <p:extLst>
      <p:ext uri="{BB962C8B-B14F-4D97-AF65-F5344CB8AC3E}">
        <p14:creationId xmlns:p14="http://schemas.microsoft.com/office/powerpoint/2010/main" val="356728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9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9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4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4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9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4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9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4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9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4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9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4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9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4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9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4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4" grpId="0" animBg="1"/>
      <p:bldP spid="95" grpId="0"/>
      <p:bldP spid="96" grpId="0"/>
      <p:bldP spid="97" grpId="0"/>
      <p:bldP spid="99" grpId="0"/>
      <p:bldP spid="102" grpId="0"/>
      <p:bldP spid="107" grpId="0"/>
      <p:bldP spid="109" grpId="0" animBg="1"/>
      <p:bldP spid="110" grpId="0"/>
      <p:bldP spid="111" grpId="0"/>
      <p:bldP spid="112" grpId="0"/>
      <p:bldP spid="114" grpId="0"/>
      <p:bldP spid="115" grpId="0"/>
      <p:bldP spid="116" grpId="0" animBg="1"/>
      <p:bldP spid="117" grpId="0"/>
      <p:bldP spid="119" grpId="0"/>
      <p:bldP spid="121" grpId="0"/>
      <p:bldP spid="122" grpId="0" animBg="1"/>
      <p:bldP spid="123" grpId="0"/>
      <p:bldP spid="18" grpId="0"/>
      <p:bldP spid="124" grpId="0"/>
      <p:bldP spid="125" grpId="0"/>
      <p:bldP spid="1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 err="1">
                <a:solidFill>
                  <a:srgbClr val="6C40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epoll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AC9AB4FB-9275-C94E-A54D-2D86F3E7232F}"/>
              </a:ext>
            </a:extLst>
          </p:cNvPr>
          <p:cNvSpPr txBox="1"/>
          <p:nvPr/>
        </p:nvSpPr>
        <p:spPr>
          <a:xfrm>
            <a:off x="1755468" y="1206121"/>
            <a:ext cx="227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45159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非阻塞套接字与多路复用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A8CF2377-1C10-5841-A818-97B7CB989417}"/>
              </a:ext>
            </a:extLst>
          </p:cNvPr>
          <p:cNvSpPr txBox="1"/>
          <p:nvPr/>
        </p:nvSpPr>
        <p:spPr>
          <a:xfrm>
            <a:off x="1755467" y="1782740"/>
            <a:ext cx="577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非阻塞套接字需要自身遍历每个对等连接套接字，并且每次都是进行的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复用器不需要进行大量的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操作，复用器会告诉你哪个对等连接套接字有数据过来，然后再去处理即可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AED6EBB-566F-3942-BEE9-8D9ED32543E1}"/>
              </a:ext>
            </a:extLst>
          </p:cNvPr>
          <p:cNvSpPr txBox="1"/>
          <p:nvPr/>
        </p:nvSpPr>
        <p:spPr>
          <a:xfrm>
            <a:off x="1755468" y="2967402"/>
            <a:ext cx="227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rgbClr val="6E418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epoll</a:t>
            </a:r>
            <a:endParaRPr lang="zh-CN" altLang="en-US" sz="1400" b="1" dirty="0">
              <a:solidFill>
                <a:srgbClr val="6E418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71A4FC4-545F-A541-8D77-478F2E08E23F}"/>
              </a:ext>
            </a:extLst>
          </p:cNvPr>
          <p:cNvSpPr txBox="1"/>
          <p:nvPr/>
        </p:nvSpPr>
        <p:spPr>
          <a:xfrm>
            <a:off x="1755467" y="3544021"/>
            <a:ext cx="633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epoll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是一个惰性事件回调，即回调过程是用户自己去调用的，操作系统只起到通知的作用。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epoll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上最好的</a:t>
            </a:r>
            <a:r>
              <a:rPr lang="e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多路复用器，但是也只有在</a:t>
            </a:r>
            <a:r>
              <a:rPr lang="e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上有，在其他的地方没有。</a:t>
            </a:r>
          </a:p>
        </p:txBody>
      </p:sp>
    </p:spTree>
    <p:extLst>
      <p:ext uri="{BB962C8B-B14F-4D97-AF65-F5344CB8AC3E}">
        <p14:creationId xmlns:p14="http://schemas.microsoft.com/office/powerpoint/2010/main" val="95560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5" grpId="0"/>
      <p:bldP spid="126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pic>
        <p:nvPicPr>
          <p:cNvPr id="150" name="图片 149">
            <a:extLst>
              <a:ext uri="{FF2B5EF4-FFF2-40B4-BE49-F238E27FC236}">
                <a16:creationId xmlns:a16="http://schemas.microsoft.com/office/drawing/2014/main" id="{02DC1ABF-D3EC-7245-A4AB-70C37DB5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65" y="916594"/>
            <a:ext cx="7316070" cy="412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756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 flipH="1">
            <a:off x="6192982" y="-33259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979399" y="1081062"/>
            <a:ext cx="3018064" cy="3018064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1" name="椭圆 30"/>
          <p:cNvSpPr/>
          <p:nvPr/>
        </p:nvSpPr>
        <p:spPr>
          <a:xfrm>
            <a:off x="3176704" y="1278367"/>
            <a:ext cx="2623457" cy="26234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2" name="文本框 31"/>
          <p:cNvSpPr txBox="1"/>
          <p:nvPr/>
        </p:nvSpPr>
        <p:spPr>
          <a:xfrm>
            <a:off x="3291365" y="1622910"/>
            <a:ext cx="3619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rgbClr val="6E418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2</a:t>
            </a:r>
            <a:r>
              <a:rPr lang="en-US" altLang="zh-CN" sz="9600">
                <a:solidFill>
                  <a:srgbClr val="FFB35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0</a:t>
            </a:r>
            <a:r>
              <a:rPr lang="en-US" altLang="zh-CN" sz="9600">
                <a:solidFill>
                  <a:srgbClr val="E66B6B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2</a:t>
            </a:r>
            <a:r>
              <a:rPr lang="en-US" altLang="zh-CN" sz="9600" dirty="0">
                <a:solidFill>
                  <a:srgbClr val="00A6B6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1</a:t>
            </a:r>
            <a:endParaRPr lang="zh-CN" altLang="en-US" sz="9600" dirty="0">
              <a:solidFill>
                <a:srgbClr val="00A6B6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2303565" y="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1585305" y="227396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457208" y="1434363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125858" y="936835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5840606" y="229830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528324" y="539346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463923" y="2366300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037068" y="8131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5806328" y="337997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7339571" y="-3325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7013606" y="53440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89996" y="-1241929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5101058" y="2893855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6730735" y="2023088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650339" y="3194333"/>
            <a:ext cx="184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58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300"/>
                            </p:stCondLst>
                            <p:childTnLst>
                              <p:par>
                                <p:cTn id="9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上节课重点回顾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3314703" y="1553024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/>
          </a:p>
        </p:txBody>
      </p:sp>
      <p:sp>
        <p:nvSpPr>
          <p:cNvPr id="6" name="任意多边形 5"/>
          <p:cNvSpPr/>
          <p:nvPr/>
        </p:nvSpPr>
        <p:spPr>
          <a:xfrm>
            <a:off x="4738065" y="1553024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/>
          </a:p>
        </p:txBody>
      </p:sp>
      <p:sp>
        <p:nvSpPr>
          <p:cNvPr id="7" name="任意多边形 6"/>
          <p:cNvSpPr/>
          <p:nvPr/>
        </p:nvSpPr>
        <p:spPr>
          <a:xfrm>
            <a:off x="3314703" y="2899290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/>
          </a:p>
        </p:txBody>
      </p:sp>
      <p:sp>
        <p:nvSpPr>
          <p:cNvPr id="8" name="任意多边形 7"/>
          <p:cNvSpPr/>
          <p:nvPr/>
        </p:nvSpPr>
        <p:spPr>
          <a:xfrm>
            <a:off x="4738065" y="2899290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1137465" y="1731691"/>
            <a:ext cx="2112848" cy="546242"/>
            <a:chOff x="1258030" y="3593783"/>
            <a:chExt cx="2139699" cy="728323"/>
          </a:xfrm>
        </p:grpSpPr>
        <p:sp>
          <p:nvSpPr>
            <p:cNvPr id="10" name="文本框 9"/>
            <p:cNvSpPr txBox="1"/>
            <p:nvPr/>
          </p:nvSpPr>
          <p:spPr>
            <a:xfrm>
              <a:off x="1258030" y="3593783"/>
              <a:ext cx="87078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B85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400" b="1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99069" y="3696239"/>
              <a:ext cx="159866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传输模型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38395" y="3993811"/>
              <a:ext cx="1915200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应用层、传输层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832728" y="1731691"/>
            <a:ext cx="2219589" cy="546242"/>
            <a:chOff x="1258030" y="3593783"/>
            <a:chExt cx="2139699" cy="728323"/>
          </a:xfrm>
        </p:grpSpPr>
        <p:sp>
          <p:nvSpPr>
            <p:cNvPr id="14" name="文本框 13"/>
            <p:cNvSpPr txBox="1"/>
            <p:nvPr/>
          </p:nvSpPr>
          <p:spPr>
            <a:xfrm>
              <a:off x="1258030" y="3593783"/>
              <a:ext cx="87078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E8707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400" b="1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99069" y="3696239"/>
              <a:ext cx="159866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TCP</a:t>
              </a:r>
              <a:r>
                <a:rPr lang="zh-CN" altLang="en-US" sz="1050" b="1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协议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38395" y="3993811"/>
              <a:ext cx="1915200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三次握手、四次挥手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37465" y="3065191"/>
            <a:ext cx="2112848" cy="700131"/>
            <a:chOff x="1258030" y="3593783"/>
            <a:chExt cx="2139699" cy="933508"/>
          </a:xfrm>
        </p:grpSpPr>
        <p:sp>
          <p:nvSpPr>
            <p:cNvPr id="18" name="文本框 17"/>
            <p:cNvSpPr txBox="1"/>
            <p:nvPr/>
          </p:nvSpPr>
          <p:spPr>
            <a:xfrm>
              <a:off x="1258030" y="3593783"/>
              <a:ext cx="87078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1ACBE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400" b="1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99069" y="3696239"/>
              <a:ext cx="159866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传输数据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38395" y="3993811"/>
              <a:ext cx="191520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发送与接收数据、关闭连接、阻塞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32728" y="3065190"/>
            <a:ext cx="2219589" cy="546242"/>
            <a:chOff x="1258030" y="3593783"/>
            <a:chExt cx="2139699" cy="728323"/>
          </a:xfrm>
        </p:grpSpPr>
        <p:sp>
          <p:nvSpPr>
            <p:cNvPr id="22" name="文本框 21"/>
            <p:cNvSpPr txBox="1"/>
            <p:nvPr/>
          </p:nvSpPr>
          <p:spPr>
            <a:xfrm>
              <a:off x="1258030" y="3593783"/>
              <a:ext cx="87078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663A77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400" b="1" dirty="0">
                <a:solidFill>
                  <a:srgbClr val="663A7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799069" y="3696239"/>
              <a:ext cx="159866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建立套接字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38395" y="3993811"/>
              <a:ext cx="1915200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创建套接字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12943" y="3268546"/>
            <a:ext cx="295264" cy="359899"/>
            <a:chOff x="3683997" y="856343"/>
            <a:chExt cx="576394" cy="702571"/>
          </a:xfrm>
          <a:solidFill>
            <a:srgbClr val="01ACBE"/>
          </a:solidFill>
        </p:grpSpPr>
        <p:sp>
          <p:nvSpPr>
            <p:cNvPr id="26" name="Freeform 34"/>
            <p:cNvSpPr>
              <a:spLocks noEditPoints="1"/>
            </p:cNvSpPr>
            <p:nvPr/>
          </p:nvSpPr>
          <p:spPr bwMode="auto">
            <a:xfrm>
              <a:off x="3683997" y="856343"/>
              <a:ext cx="576394" cy="702571"/>
            </a:xfrm>
            <a:custGeom>
              <a:avLst/>
              <a:gdLst>
                <a:gd name="T0" fmla="*/ 16 w 667"/>
                <a:gd name="T1" fmla="*/ 176 h 813"/>
                <a:gd name="T2" fmla="*/ 175 w 667"/>
                <a:gd name="T3" fmla="*/ 16 h 813"/>
                <a:gd name="T4" fmla="*/ 214 w 667"/>
                <a:gd name="T5" fmla="*/ 0 h 813"/>
                <a:gd name="T6" fmla="*/ 613 w 667"/>
                <a:gd name="T7" fmla="*/ 0 h 813"/>
                <a:gd name="T8" fmla="*/ 667 w 667"/>
                <a:gd name="T9" fmla="*/ 54 h 813"/>
                <a:gd name="T10" fmla="*/ 667 w 667"/>
                <a:gd name="T11" fmla="*/ 759 h 813"/>
                <a:gd name="T12" fmla="*/ 613 w 667"/>
                <a:gd name="T13" fmla="*/ 813 h 813"/>
                <a:gd name="T14" fmla="*/ 54 w 667"/>
                <a:gd name="T15" fmla="*/ 813 h 813"/>
                <a:gd name="T16" fmla="*/ 0 w 667"/>
                <a:gd name="T17" fmla="*/ 759 h 813"/>
                <a:gd name="T18" fmla="*/ 0 w 667"/>
                <a:gd name="T19" fmla="*/ 214 h 813"/>
                <a:gd name="T20" fmla="*/ 16 w 667"/>
                <a:gd name="T21" fmla="*/ 176 h 813"/>
                <a:gd name="T22" fmla="*/ 194 w 667"/>
                <a:gd name="T23" fmla="*/ 229 h 813"/>
                <a:gd name="T24" fmla="*/ 57 w 667"/>
                <a:gd name="T25" fmla="*/ 229 h 813"/>
                <a:gd name="T26" fmla="*/ 57 w 667"/>
                <a:gd name="T27" fmla="*/ 756 h 813"/>
                <a:gd name="T28" fmla="*/ 610 w 667"/>
                <a:gd name="T29" fmla="*/ 756 h 813"/>
                <a:gd name="T30" fmla="*/ 610 w 667"/>
                <a:gd name="T31" fmla="*/ 57 h 813"/>
                <a:gd name="T32" fmla="*/ 238 w 667"/>
                <a:gd name="T33" fmla="*/ 57 h 813"/>
                <a:gd name="T34" fmla="*/ 238 w 667"/>
                <a:gd name="T35" fmla="*/ 185 h 813"/>
                <a:gd name="T36" fmla="*/ 194 w 667"/>
                <a:gd name="T37" fmla="*/ 229 h 813"/>
                <a:gd name="T38" fmla="*/ 82 w 667"/>
                <a:gd name="T39" fmla="*/ 191 h 813"/>
                <a:gd name="T40" fmla="*/ 194 w 667"/>
                <a:gd name="T41" fmla="*/ 191 h 813"/>
                <a:gd name="T42" fmla="*/ 200 w 667"/>
                <a:gd name="T43" fmla="*/ 185 h 813"/>
                <a:gd name="T44" fmla="*/ 200 w 667"/>
                <a:gd name="T45" fmla="*/ 72 h 813"/>
                <a:gd name="T46" fmla="*/ 82 w 667"/>
                <a:gd name="T47" fmla="*/ 19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7" h="813">
                  <a:moveTo>
                    <a:pt x="16" y="176"/>
                  </a:moveTo>
                  <a:cubicBezTo>
                    <a:pt x="175" y="16"/>
                    <a:pt x="175" y="16"/>
                    <a:pt x="175" y="16"/>
                  </a:cubicBezTo>
                  <a:cubicBezTo>
                    <a:pt x="186" y="6"/>
                    <a:pt x="199" y="0"/>
                    <a:pt x="214" y="0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643" y="0"/>
                    <a:pt x="667" y="24"/>
                    <a:pt x="667" y="54"/>
                  </a:cubicBezTo>
                  <a:cubicBezTo>
                    <a:pt x="667" y="759"/>
                    <a:pt x="667" y="759"/>
                    <a:pt x="667" y="759"/>
                  </a:cubicBezTo>
                  <a:cubicBezTo>
                    <a:pt x="667" y="789"/>
                    <a:pt x="643" y="813"/>
                    <a:pt x="613" y="813"/>
                  </a:cubicBezTo>
                  <a:cubicBezTo>
                    <a:pt x="54" y="813"/>
                    <a:pt x="54" y="813"/>
                    <a:pt x="54" y="813"/>
                  </a:cubicBezTo>
                  <a:cubicBezTo>
                    <a:pt x="24" y="813"/>
                    <a:pt x="0" y="789"/>
                    <a:pt x="0" y="759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0"/>
                    <a:pt x="5" y="186"/>
                    <a:pt x="16" y="176"/>
                  </a:cubicBezTo>
                  <a:close/>
                  <a:moveTo>
                    <a:pt x="194" y="229"/>
                  </a:moveTo>
                  <a:cubicBezTo>
                    <a:pt x="57" y="229"/>
                    <a:pt x="57" y="229"/>
                    <a:pt x="57" y="229"/>
                  </a:cubicBezTo>
                  <a:cubicBezTo>
                    <a:pt x="57" y="756"/>
                    <a:pt x="57" y="756"/>
                    <a:pt x="57" y="756"/>
                  </a:cubicBezTo>
                  <a:cubicBezTo>
                    <a:pt x="610" y="756"/>
                    <a:pt x="610" y="756"/>
                    <a:pt x="610" y="756"/>
                  </a:cubicBezTo>
                  <a:cubicBezTo>
                    <a:pt x="610" y="57"/>
                    <a:pt x="610" y="57"/>
                    <a:pt x="610" y="57"/>
                  </a:cubicBezTo>
                  <a:cubicBezTo>
                    <a:pt x="238" y="57"/>
                    <a:pt x="238" y="57"/>
                    <a:pt x="238" y="57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210"/>
                    <a:pt x="218" y="229"/>
                    <a:pt x="194" y="229"/>
                  </a:cubicBezTo>
                  <a:close/>
                  <a:moveTo>
                    <a:pt x="82" y="191"/>
                  </a:moveTo>
                  <a:cubicBezTo>
                    <a:pt x="194" y="191"/>
                    <a:pt x="194" y="191"/>
                    <a:pt x="194" y="191"/>
                  </a:cubicBezTo>
                  <a:cubicBezTo>
                    <a:pt x="197" y="191"/>
                    <a:pt x="200" y="188"/>
                    <a:pt x="200" y="185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82" y="191"/>
                    <a:pt x="82" y="191"/>
                    <a:pt x="82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b="1"/>
            </a:p>
          </p:txBody>
        </p:sp>
        <p:sp>
          <p:nvSpPr>
            <p:cNvPr id="27" name="Freeform 35"/>
            <p:cNvSpPr>
              <a:spLocks noEditPoints="1"/>
            </p:cNvSpPr>
            <p:nvPr/>
          </p:nvSpPr>
          <p:spPr bwMode="auto">
            <a:xfrm>
              <a:off x="3765921" y="1015436"/>
              <a:ext cx="412546" cy="433758"/>
            </a:xfrm>
            <a:custGeom>
              <a:avLst/>
              <a:gdLst>
                <a:gd name="T0" fmla="*/ 170 w 477"/>
                <a:gd name="T1" fmla="*/ 429 h 502"/>
                <a:gd name="T2" fmla="*/ 86 w 477"/>
                <a:gd name="T3" fmla="*/ 502 h 502"/>
                <a:gd name="T4" fmla="*/ 0 w 477"/>
                <a:gd name="T5" fmla="*/ 416 h 502"/>
                <a:gd name="T6" fmla="*/ 72 w 477"/>
                <a:gd name="T7" fmla="*/ 330 h 502"/>
                <a:gd name="T8" fmla="*/ 63 w 477"/>
                <a:gd name="T9" fmla="*/ 258 h 502"/>
                <a:gd name="T10" fmla="*/ 144 w 477"/>
                <a:gd name="T11" fmla="*/ 143 h 502"/>
                <a:gd name="T12" fmla="*/ 254 w 477"/>
                <a:gd name="T13" fmla="*/ 20 h 502"/>
                <a:gd name="T14" fmla="*/ 458 w 477"/>
                <a:gd name="T15" fmla="*/ 0 h 502"/>
                <a:gd name="T16" fmla="*/ 477 w 477"/>
                <a:gd name="T17" fmla="*/ 153 h 502"/>
                <a:gd name="T18" fmla="*/ 398 w 477"/>
                <a:gd name="T19" fmla="*/ 172 h 502"/>
                <a:gd name="T20" fmla="*/ 438 w 477"/>
                <a:gd name="T21" fmla="*/ 223 h 502"/>
                <a:gd name="T22" fmla="*/ 404 w 477"/>
                <a:gd name="T23" fmla="*/ 245 h 502"/>
                <a:gd name="T24" fmla="*/ 452 w 477"/>
                <a:gd name="T25" fmla="*/ 355 h 502"/>
                <a:gd name="T26" fmla="*/ 452 w 477"/>
                <a:gd name="T27" fmla="*/ 477 h 502"/>
                <a:gd name="T28" fmla="*/ 330 w 477"/>
                <a:gd name="T29" fmla="*/ 477 h 502"/>
                <a:gd name="T30" fmla="*/ 256 w 477"/>
                <a:gd name="T31" fmla="*/ 464 h 502"/>
                <a:gd name="T32" fmla="*/ 235 w 477"/>
                <a:gd name="T33" fmla="*/ 429 h 502"/>
                <a:gd name="T34" fmla="*/ 162 w 477"/>
                <a:gd name="T35" fmla="*/ 160 h 502"/>
                <a:gd name="T36" fmla="*/ 135 w 477"/>
                <a:gd name="T37" fmla="*/ 275 h 502"/>
                <a:gd name="T38" fmla="*/ 101 w 477"/>
                <a:gd name="T39" fmla="*/ 331 h 502"/>
                <a:gd name="T40" fmla="*/ 171 w 477"/>
                <a:gd name="T41" fmla="*/ 404 h 502"/>
                <a:gd name="T42" fmla="*/ 235 w 477"/>
                <a:gd name="T43" fmla="*/ 378 h 502"/>
                <a:gd name="T44" fmla="*/ 306 w 477"/>
                <a:gd name="T45" fmla="*/ 408 h 502"/>
                <a:gd name="T46" fmla="*/ 378 w 477"/>
                <a:gd name="T47" fmla="*/ 330 h 502"/>
                <a:gd name="T48" fmla="*/ 353 w 477"/>
                <a:gd name="T49" fmla="*/ 245 h 502"/>
                <a:gd name="T50" fmla="*/ 382 w 477"/>
                <a:gd name="T51" fmla="*/ 174 h 502"/>
                <a:gd name="T52" fmla="*/ 273 w 477"/>
                <a:gd name="T53" fmla="*/ 172 h 502"/>
                <a:gd name="T54" fmla="*/ 254 w 477"/>
                <a:gd name="T55" fmla="*/ 101 h 502"/>
                <a:gd name="T56" fmla="*/ 292 w 477"/>
                <a:gd name="T57" fmla="*/ 38 h 502"/>
                <a:gd name="T58" fmla="*/ 439 w 477"/>
                <a:gd name="T59" fmla="*/ 134 h 502"/>
                <a:gd name="T60" fmla="*/ 425 w 477"/>
                <a:gd name="T61" fmla="*/ 382 h 502"/>
                <a:gd name="T62" fmla="*/ 357 w 477"/>
                <a:gd name="T63" fmla="*/ 382 h 502"/>
                <a:gd name="T64" fmla="*/ 357 w 477"/>
                <a:gd name="T65" fmla="*/ 450 h 502"/>
                <a:gd name="T66" fmla="*/ 425 w 477"/>
                <a:gd name="T67" fmla="*/ 450 h 502"/>
                <a:gd name="T68" fmla="*/ 425 w 477"/>
                <a:gd name="T69" fmla="*/ 382 h 502"/>
                <a:gd name="T70" fmla="*/ 86 w 477"/>
                <a:gd name="T71" fmla="*/ 367 h 502"/>
                <a:gd name="T72" fmla="*/ 38 w 477"/>
                <a:gd name="T73" fmla="*/ 416 h 502"/>
                <a:gd name="T74" fmla="*/ 86 w 477"/>
                <a:gd name="T75" fmla="*/ 464 h 502"/>
                <a:gd name="T76" fmla="*/ 134 w 477"/>
                <a:gd name="T77" fmla="*/ 41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7" h="502">
                  <a:moveTo>
                    <a:pt x="235" y="429"/>
                  </a:moveTo>
                  <a:cubicBezTo>
                    <a:pt x="170" y="429"/>
                    <a:pt x="170" y="429"/>
                    <a:pt x="170" y="429"/>
                  </a:cubicBezTo>
                  <a:cubicBezTo>
                    <a:pt x="168" y="448"/>
                    <a:pt x="159" y="464"/>
                    <a:pt x="146" y="477"/>
                  </a:cubicBezTo>
                  <a:cubicBezTo>
                    <a:pt x="131" y="493"/>
                    <a:pt x="109" y="502"/>
                    <a:pt x="86" y="502"/>
                  </a:cubicBezTo>
                  <a:cubicBezTo>
                    <a:pt x="62" y="502"/>
                    <a:pt x="41" y="493"/>
                    <a:pt x="25" y="477"/>
                  </a:cubicBezTo>
                  <a:cubicBezTo>
                    <a:pt x="10" y="461"/>
                    <a:pt x="0" y="440"/>
                    <a:pt x="0" y="416"/>
                  </a:cubicBezTo>
                  <a:cubicBezTo>
                    <a:pt x="0" y="392"/>
                    <a:pt x="10" y="370"/>
                    <a:pt x="25" y="355"/>
                  </a:cubicBezTo>
                  <a:cubicBezTo>
                    <a:pt x="38" y="342"/>
                    <a:pt x="54" y="333"/>
                    <a:pt x="72" y="330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3" y="269"/>
                    <a:pt x="48" y="255"/>
                    <a:pt x="63" y="258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94" y="216"/>
                    <a:pt x="115" y="175"/>
                    <a:pt x="144" y="143"/>
                  </a:cubicBezTo>
                  <a:cubicBezTo>
                    <a:pt x="174" y="108"/>
                    <a:pt x="212" y="84"/>
                    <a:pt x="254" y="75"/>
                  </a:cubicBezTo>
                  <a:cubicBezTo>
                    <a:pt x="254" y="20"/>
                    <a:pt x="254" y="20"/>
                    <a:pt x="254" y="20"/>
                  </a:cubicBezTo>
                  <a:cubicBezTo>
                    <a:pt x="254" y="9"/>
                    <a:pt x="264" y="0"/>
                    <a:pt x="27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68" y="0"/>
                    <a:pt x="477" y="9"/>
                    <a:pt x="477" y="19"/>
                  </a:cubicBezTo>
                  <a:cubicBezTo>
                    <a:pt x="477" y="153"/>
                    <a:pt x="477" y="153"/>
                    <a:pt x="477" y="153"/>
                  </a:cubicBezTo>
                  <a:cubicBezTo>
                    <a:pt x="477" y="163"/>
                    <a:pt x="468" y="172"/>
                    <a:pt x="45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9" y="173"/>
                    <a:pt x="399" y="174"/>
                  </a:cubicBezTo>
                  <a:cubicBezTo>
                    <a:pt x="438" y="223"/>
                    <a:pt x="438" y="223"/>
                    <a:pt x="438" y="223"/>
                  </a:cubicBezTo>
                  <a:cubicBezTo>
                    <a:pt x="444" y="229"/>
                    <a:pt x="443" y="245"/>
                    <a:pt x="428" y="245"/>
                  </a:cubicBezTo>
                  <a:cubicBezTo>
                    <a:pt x="404" y="245"/>
                    <a:pt x="404" y="245"/>
                    <a:pt x="404" y="245"/>
                  </a:cubicBezTo>
                  <a:cubicBezTo>
                    <a:pt x="404" y="330"/>
                    <a:pt x="404" y="330"/>
                    <a:pt x="404" y="330"/>
                  </a:cubicBezTo>
                  <a:cubicBezTo>
                    <a:pt x="422" y="333"/>
                    <a:pt x="439" y="342"/>
                    <a:pt x="452" y="355"/>
                  </a:cubicBezTo>
                  <a:cubicBezTo>
                    <a:pt x="467" y="370"/>
                    <a:pt x="477" y="392"/>
                    <a:pt x="477" y="416"/>
                  </a:cubicBezTo>
                  <a:cubicBezTo>
                    <a:pt x="477" y="440"/>
                    <a:pt x="467" y="461"/>
                    <a:pt x="452" y="477"/>
                  </a:cubicBezTo>
                  <a:cubicBezTo>
                    <a:pt x="436" y="493"/>
                    <a:pt x="415" y="502"/>
                    <a:pt x="391" y="502"/>
                  </a:cubicBezTo>
                  <a:cubicBezTo>
                    <a:pt x="367" y="502"/>
                    <a:pt x="346" y="493"/>
                    <a:pt x="330" y="477"/>
                  </a:cubicBezTo>
                  <a:cubicBezTo>
                    <a:pt x="317" y="463"/>
                    <a:pt x="308" y="445"/>
                    <a:pt x="306" y="425"/>
                  </a:cubicBezTo>
                  <a:cubicBezTo>
                    <a:pt x="256" y="464"/>
                    <a:pt x="256" y="464"/>
                    <a:pt x="256" y="464"/>
                  </a:cubicBezTo>
                  <a:cubicBezTo>
                    <a:pt x="249" y="470"/>
                    <a:pt x="235" y="469"/>
                    <a:pt x="235" y="453"/>
                  </a:cubicBezTo>
                  <a:cubicBezTo>
                    <a:pt x="235" y="429"/>
                    <a:pt x="235" y="429"/>
                    <a:pt x="235" y="429"/>
                  </a:cubicBezTo>
                  <a:close/>
                  <a:moveTo>
                    <a:pt x="254" y="101"/>
                  </a:moveTo>
                  <a:cubicBezTo>
                    <a:pt x="219" y="110"/>
                    <a:pt x="188" y="131"/>
                    <a:pt x="162" y="160"/>
                  </a:cubicBezTo>
                  <a:cubicBezTo>
                    <a:pt x="137" y="189"/>
                    <a:pt x="118" y="226"/>
                    <a:pt x="109" y="269"/>
                  </a:cubicBezTo>
                  <a:cubicBezTo>
                    <a:pt x="135" y="275"/>
                    <a:pt x="135" y="275"/>
                    <a:pt x="135" y="275"/>
                  </a:cubicBezTo>
                  <a:cubicBezTo>
                    <a:pt x="148" y="278"/>
                    <a:pt x="147" y="292"/>
                    <a:pt x="140" y="298"/>
                  </a:cubicBezTo>
                  <a:cubicBezTo>
                    <a:pt x="101" y="331"/>
                    <a:pt x="101" y="331"/>
                    <a:pt x="101" y="331"/>
                  </a:cubicBezTo>
                  <a:cubicBezTo>
                    <a:pt x="118" y="334"/>
                    <a:pt x="134" y="342"/>
                    <a:pt x="146" y="355"/>
                  </a:cubicBezTo>
                  <a:cubicBezTo>
                    <a:pt x="159" y="368"/>
                    <a:pt x="168" y="385"/>
                    <a:pt x="171" y="404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5" y="378"/>
                    <a:pt x="235" y="378"/>
                    <a:pt x="235" y="378"/>
                  </a:cubicBezTo>
                  <a:cubicBezTo>
                    <a:pt x="235" y="365"/>
                    <a:pt x="248" y="363"/>
                    <a:pt x="256" y="369"/>
                  </a:cubicBezTo>
                  <a:cubicBezTo>
                    <a:pt x="306" y="408"/>
                    <a:pt x="306" y="408"/>
                    <a:pt x="306" y="408"/>
                  </a:cubicBezTo>
                  <a:cubicBezTo>
                    <a:pt x="308" y="387"/>
                    <a:pt x="317" y="368"/>
                    <a:pt x="330" y="355"/>
                  </a:cubicBezTo>
                  <a:cubicBezTo>
                    <a:pt x="343" y="342"/>
                    <a:pt x="360" y="333"/>
                    <a:pt x="378" y="330"/>
                  </a:cubicBezTo>
                  <a:cubicBezTo>
                    <a:pt x="378" y="245"/>
                    <a:pt x="378" y="245"/>
                    <a:pt x="378" y="245"/>
                  </a:cubicBezTo>
                  <a:cubicBezTo>
                    <a:pt x="353" y="245"/>
                    <a:pt x="353" y="245"/>
                    <a:pt x="353" y="245"/>
                  </a:cubicBezTo>
                  <a:cubicBezTo>
                    <a:pt x="340" y="245"/>
                    <a:pt x="338" y="230"/>
                    <a:pt x="344" y="223"/>
                  </a:cubicBezTo>
                  <a:cubicBezTo>
                    <a:pt x="382" y="174"/>
                    <a:pt x="382" y="174"/>
                    <a:pt x="382" y="174"/>
                  </a:cubicBezTo>
                  <a:cubicBezTo>
                    <a:pt x="383" y="173"/>
                    <a:pt x="383" y="172"/>
                    <a:pt x="384" y="172"/>
                  </a:cubicBezTo>
                  <a:cubicBezTo>
                    <a:pt x="273" y="172"/>
                    <a:pt x="273" y="172"/>
                    <a:pt x="273" y="172"/>
                  </a:cubicBezTo>
                  <a:cubicBezTo>
                    <a:pt x="263" y="172"/>
                    <a:pt x="254" y="164"/>
                    <a:pt x="254" y="153"/>
                  </a:cubicBezTo>
                  <a:cubicBezTo>
                    <a:pt x="254" y="101"/>
                    <a:pt x="254" y="101"/>
                    <a:pt x="254" y="101"/>
                  </a:cubicBezTo>
                  <a:close/>
                  <a:moveTo>
                    <a:pt x="439" y="38"/>
                  </a:moveTo>
                  <a:cubicBezTo>
                    <a:pt x="292" y="38"/>
                    <a:pt x="292" y="38"/>
                    <a:pt x="292" y="38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439" y="134"/>
                    <a:pt x="439" y="134"/>
                    <a:pt x="439" y="134"/>
                  </a:cubicBezTo>
                  <a:cubicBezTo>
                    <a:pt x="439" y="38"/>
                    <a:pt x="439" y="38"/>
                    <a:pt x="439" y="38"/>
                  </a:cubicBezTo>
                  <a:close/>
                  <a:moveTo>
                    <a:pt x="425" y="382"/>
                  </a:moveTo>
                  <a:cubicBezTo>
                    <a:pt x="416" y="373"/>
                    <a:pt x="404" y="367"/>
                    <a:pt x="391" y="367"/>
                  </a:cubicBezTo>
                  <a:cubicBezTo>
                    <a:pt x="378" y="367"/>
                    <a:pt x="366" y="373"/>
                    <a:pt x="357" y="382"/>
                  </a:cubicBezTo>
                  <a:cubicBezTo>
                    <a:pt x="349" y="390"/>
                    <a:pt x="343" y="402"/>
                    <a:pt x="343" y="416"/>
                  </a:cubicBezTo>
                  <a:cubicBezTo>
                    <a:pt x="343" y="429"/>
                    <a:pt x="349" y="441"/>
                    <a:pt x="357" y="450"/>
                  </a:cubicBezTo>
                  <a:cubicBezTo>
                    <a:pt x="366" y="459"/>
                    <a:pt x="378" y="464"/>
                    <a:pt x="391" y="464"/>
                  </a:cubicBezTo>
                  <a:cubicBezTo>
                    <a:pt x="404" y="464"/>
                    <a:pt x="416" y="459"/>
                    <a:pt x="425" y="450"/>
                  </a:cubicBezTo>
                  <a:cubicBezTo>
                    <a:pt x="434" y="441"/>
                    <a:pt x="439" y="429"/>
                    <a:pt x="439" y="416"/>
                  </a:cubicBezTo>
                  <a:cubicBezTo>
                    <a:pt x="439" y="402"/>
                    <a:pt x="434" y="390"/>
                    <a:pt x="425" y="382"/>
                  </a:cubicBezTo>
                  <a:close/>
                  <a:moveTo>
                    <a:pt x="120" y="382"/>
                  </a:moveTo>
                  <a:cubicBezTo>
                    <a:pt x="111" y="373"/>
                    <a:pt x="99" y="367"/>
                    <a:pt x="86" y="367"/>
                  </a:cubicBezTo>
                  <a:cubicBezTo>
                    <a:pt x="73" y="367"/>
                    <a:pt x="61" y="373"/>
                    <a:pt x="52" y="382"/>
                  </a:cubicBezTo>
                  <a:cubicBezTo>
                    <a:pt x="43" y="390"/>
                    <a:pt x="38" y="402"/>
                    <a:pt x="38" y="416"/>
                  </a:cubicBezTo>
                  <a:cubicBezTo>
                    <a:pt x="38" y="429"/>
                    <a:pt x="43" y="441"/>
                    <a:pt x="52" y="450"/>
                  </a:cubicBezTo>
                  <a:cubicBezTo>
                    <a:pt x="61" y="459"/>
                    <a:pt x="73" y="464"/>
                    <a:pt x="86" y="464"/>
                  </a:cubicBezTo>
                  <a:cubicBezTo>
                    <a:pt x="99" y="464"/>
                    <a:pt x="111" y="459"/>
                    <a:pt x="120" y="450"/>
                  </a:cubicBezTo>
                  <a:cubicBezTo>
                    <a:pt x="128" y="441"/>
                    <a:pt x="134" y="429"/>
                    <a:pt x="134" y="416"/>
                  </a:cubicBezTo>
                  <a:cubicBezTo>
                    <a:pt x="134" y="402"/>
                    <a:pt x="128" y="390"/>
                    <a:pt x="120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b="1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118094" y="1938120"/>
            <a:ext cx="345848" cy="320930"/>
            <a:chOff x="7903081" y="894379"/>
            <a:chExt cx="675141" cy="626498"/>
          </a:xfrm>
          <a:solidFill>
            <a:srgbClr val="E87071"/>
          </a:solidFill>
        </p:grpSpPr>
        <p:sp>
          <p:nvSpPr>
            <p:cNvPr id="29" name="Freeform 36"/>
            <p:cNvSpPr>
              <a:spLocks noEditPoints="1"/>
            </p:cNvSpPr>
            <p:nvPr/>
          </p:nvSpPr>
          <p:spPr bwMode="auto">
            <a:xfrm>
              <a:off x="7990491" y="894379"/>
              <a:ext cx="321479" cy="213587"/>
            </a:xfrm>
            <a:custGeom>
              <a:avLst/>
              <a:gdLst>
                <a:gd name="T0" fmla="*/ 133 w 372"/>
                <a:gd name="T1" fmla="*/ 185 h 247"/>
                <a:gd name="T2" fmla="*/ 118 w 372"/>
                <a:gd name="T3" fmla="*/ 152 h 247"/>
                <a:gd name="T4" fmla="*/ 136 w 372"/>
                <a:gd name="T5" fmla="*/ 115 h 247"/>
                <a:gd name="T6" fmla="*/ 180 w 372"/>
                <a:gd name="T7" fmla="*/ 100 h 247"/>
                <a:gd name="T8" fmla="*/ 180 w 372"/>
                <a:gd name="T9" fmla="*/ 84 h 247"/>
                <a:gd name="T10" fmla="*/ 205 w 372"/>
                <a:gd name="T11" fmla="*/ 84 h 247"/>
                <a:gd name="T12" fmla="*/ 205 w 372"/>
                <a:gd name="T13" fmla="*/ 99 h 247"/>
                <a:gd name="T14" fmla="*/ 246 w 372"/>
                <a:gd name="T15" fmla="*/ 114 h 247"/>
                <a:gd name="T16" fmla="*/ 263 w 372"/>
                <a:gd name="T17" fmla="*/ 152 h 247"/>
                <a:gd name="T18" fmla="*/ 221 w 372"/>
                <a:gd name="T19" fmla="*/ 152 h 247"/>
                <a:gd name="T20" fmla="*/ 215 w 372"/>
                <a:gd name="T21" fmla="*/ 136 h 247"/>
                <a:gd name="T22" fmla="*/ 167 w 372"/>
                <a:gd name="T23" fmla="*/ 134 h 247"/>
                <a:gd name="T24" fmla="*/ 167 w 372"/>
                <a:gd name="T25" fmla="*/ 156 h 247"/>
                <a:gd name="T26" fmla="*/ 217 w 372"/>
                <a:gd name="T27" fmla="*/ 171 h 247"/>
                <a:gd name="T28" fmla="*/ 251 w 372"/>
                <a:gd name="T29" fmla="*/ 188 h 247"/>
                <a:gd name="T30" fmla="*/ 266 w 372"/>
                <a:gd name="T31" fmla="*/ 223 h 247"/>
                <a:gd name="T32" fmla="*/ 265 w 372"/>
                <a:gd name="T33" fmla="*/ 234 h 247"/>
                <a:gd name="T34" fmla="*/ 259 w 372"/>
                <a:gd name="T35" fmla="*/ 246 h 247"/>
                <a:gd name="T36" fmla="*/ 222 w 372"/>
                <a:gd name="T37" fmla="*/ 230 h 247"/>
                <a:gd name="T38" fmla="*/ 217 w 372"/>
                <a:gd name="T39" fmla="*/ 217 h 247"/>
                <a:gd name="T40" fmla="*/ 133 w 372"/>
                <a:gd name="T41" fmla="*/ 185 h 247"/>
                <a:gd name="T42" fmla="*/ 191 w 372"/>
                <a:gd name="T43" fmla="*/ 39 h 247"/>
                <a:gd name="T44" fmla="*/ 83 w 372"/>
                <a:gd name="T45" fmla="*/ 83 h 247"/>
                <a:gd name="T46" fmla="*/ 39 w 372"/>
                <a:gd name="T47" fmla="*/ 191 h 247"/>
                <a:gd name="T48" fmla="*/ 44 w 372"/>
                <a:gd name="T49" fmla="*/ 231 h 247"/>
                <a:gd name="T50" fmla="*/ 9 w 372"/>
                <a:gd name="T51" fmla="*/ 247 h 247"/>
                <a:gd name="T52" fmla="*/ 0 w 372"/>
                <a:gd name="T53" fmla="*/ 191 h 247"/>
                <a:gd name="T54" fmla="*/ 56 w 372"/>
                <a:gd name="T55" fmla="*/ 56 h 247"/>
                <a:gd name="T56" fmla="*/ 191 w 372"/>
                <a:gd name="T57" fmla="*/ 0 h 247"/>
                <a:gd name="T58" fmla="*/ 326 w 372"/>
                <a:gd name="T59" fmla="*/ 56 h 247"/>
                <a:gd name="T60" fmla="*/ 372 w 372"/>
                <a:gd name="T61" fmla="*/ 132 h 247"/>
                <a:gd name="T62" fmla="*/ 339 w 372"/>
                <a:gd name="T63" fmla="*/ 152 h 247"/>
                <a:gd name="T64" fmla="*/ 299 w 372"/>
                <a:gd name="T65" fmla="*/ 83 h 247"/>
                <a:gd name="T66" fmla="*/ 191 w 372"/>
                <a:gd name="T67" fmla="*/ 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2" h="247">
                  <a:moveTo>
                    <a:pt x="133" y="185"/>
                  </a:moveTo>
                  <a:cubicBezTo>
                    <a:pt x="123" y="177"/>
                    <a:pt x="118" y="166"/>
                    <a:pt x="118" y="152"/>
                  </a:cubicBezTo>
                  <a:cubicBezTo>
                    <a:pt x="118" y="136"/>
                    <a:pt x="124" y="124"/>
                    <a:pt x="136" y="115"/>
                  </a:cubicBezTo>
                  <a:cubicBezTo>
                    <a:pt x="147" y="105"/>
                    <a:pt x="160" y="100"/>
                    <a:pt x="180" y="100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205" y="84"/>
                    <a:pt x="205" y="84"/>
                    <a:pt x="205" y="84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24" y="100"/>
                    <a:pt x="235" y="104"/>
                    <a:pt x="246" y="114"/>
                  </a:cubicBezTo>
                  <a:cubicBezTo>
                    <a:pt x="257" y="123"/>
                    <a:pt x="262" y="136"/>
                    <a:pt x="263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0" y="145"/>
                    <a:pt x="218" y="140"/>
                    <a:pt x="215" y="136"/>
                  </a:cubicBezTo>
                  <a:cubicBezTo>
                    <a:pt x="208" y="128"/>
                    <a:pt x="176" y="128"/>
                    <a:pt x="167" y="134"/>
                  </a:cubicBezTo>
                  <a:cubicBezTo>
                    <a:pt x="161" y="139"/>
                    <a:pt x="160" y="151"/>
                    <a:pt x="167" y="156"/>
                  </a:cubicBezTo>
                  <a:cubicBezTo>
                    <a:pt x="175" y="162"/>
                    <a:pt x="205" y="167"/>
                    <a:pt x="217" y="171"/>
                  </a:cubicBezTo>
                  <a:cubicBezTo>
                    <a:pt x="232" y="176"/>
                    <a:pt x="244" y="181"/>
                    <a:pt x="251" y="188"/>
                  </a:cubicBezTo>
                  <a:cubicBezTo>
                    <a:pt x="261" y="197"/>
                    <a:pt x="266" y="208"/>
                    <a:pt x="266" y="223"/>
                  </a:cubicBezTo>
                  <a:cubicBezTo>
                    <a:pt x="266" y="227"/>
                    <a:pt x="266" y="231"/>
                    <a:pt x="265" y="234"/>
                  </a:cubicBezTo>
                  <a:cubicBezTo>
                    <a:pt x="263" y="238"/>
                    <a:pt x="261" y="242"/>
                    <a:pt x="259" y="246"/>
                  </a:cubicBezTo>
                  <a:cubicBezTo>
                    <a:pt x="247" y="240"/>
                    <a:pt x="235" y="235"/>
                    <a:pt x="222" y="230"/>
                  </a:cubicBezTo>
                  <a:cubicBezTo>
                    <a:pt x="223" y="225"/>
                    <a:pt x="221" y="220"/>
                    <a:pt x="217" y="217"/>
                  </a:cubicBezTo>
                  <a:cubicBezTo>
                    <a:pt x="200" y="204"/>
                    <a:pt x="158" y="207"/>
                    <a:pt x="133" y="185"/>
                  </a:cubicBezTo>
                  <a:close/>
                  <a:moveTo>
                    <a:pt x="191" y="39"/>
                  </a:moveTo>
                  <a:cubicBezTo>
                    <a:pt x="149" y="39"/>
                    <a:pt x="111" y="56"/>
                    <a:pt x="83" y="83"/>
                  </a:cubicBezTo>
                  <a:cubicBezTo>
                    <a:pt x="56" y="111"/>
                    <a:pt x="39" y="149"/>
                    <a:pt x="39" y="191"/>
                  </a:cubicBezTo>
                  <a:cubicBezTo>
                    <a:pt x="39" y="205"/>
                    <a:pt x="40" y="219"/>
                    <a:pt x="44" y="231"/>
                  </a:cubicBezTo>
                  <a:cubicBezTo>
                    <a:pt x="32" y="236"/>
                    <a:pt x="20" y="241"/>
                    <a:pt x="9" y="247"/>
                  </a:cubicBezTo>
                  <a:cubicBezTo>
                    <a:pt x="3" y="229"/>
                    <a:pt x="0" y="210"/>
                    <a:pt x="0" y="191"/>
                  </a:cubicBezTo>
                  <a:cubicBezTo>
                    <a:pt x="0" y="138"/>
                    <a:pt x="22" y="91"/>
                    <a:pt x="56" y="56"/>
                  </a:cubicBezTo>
                  <a:cubicBezTo>
                    <a:pt x="91" y="22"/>
                    <a:pt x="138" y="0"/>
                    <a:pt x="191" y="0"/>
                  </a:cubicBezTo>
                  <a:cubicBezTo>
                    <a:pt x="244" y="0"/>
                    <a:pt x="291" y="22"/>
                    <a:pt x="326" y="56"/>
                  </a:cubicBezTo>
                  <a:cubicBezTo>
                    <a:pt x="347" y="77"/>
                    <a:pt x="363" y="103"/>
                    <a:pt x="372" y="132"/>
                  </a:cubicBezTo>
                  <a:cubicBezTo>
                    <a:pt x="361" y="138"/>
                    <a:pt x="349" y="145"/>
                    <a:pt x="339" y="152"/>
                  </a:cubicBezTo>
                  <a:cubicBezTo>
                    <a:pt x="332" y="126"/>
                    <a:pt x="318" y="102"/>
                    <a:pt x="299" y="83"/>
                  </a:cubicBezTo>
                  <a:cubicBezTo>
                    <a:pt x="271" y="56"/>
                    <a:pt x="233" y="39"/>
                    <a:pt x="19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b="1"/>
            </a:p>
          </p:txBody>
        </p:sp>
        <p:sp>
          <p:nvSpPr>
            <p:cNvPr id="30" name="Freeform 37"/>
            <p:cNvSpPr>
              <a:spLocks noEditPoints="1"/>
            </p:cNvSpPr>
            <p:nvPr/>
          </p:nvSpPr>
          <p:spPr bwMode="auto">
            <a:xfrm>
              <a:off x="8242846" y="1021288"/>
              <a:ext cx="335376" cy="351103"/>
            </a:xfrm>
            <a:custGeom>
              <a:avLst/>
              <a:gdLst>
                <a:gd name="T0" fmla="*/ 41 w 388"/>
                <a:gd name="T1" fmla="*/ 59 h 406"/>
                <a:gd name="T2" fmla="*/ 185 w 388"/>
                <a:gd name="T3" fmla="*/ 0 h 406"/>
                <a:gd name="T4" fmla="*/ 329 w 388"/>
                <a:gd name="T5" fmla="*/ 59 h 406"/>
                <a:gd name="T6" fmla="*/ 388 w 388"/>
                <a:gd name="T7" fmla="*/ 203 h 406"/>
                <a:gd name="T8" fmla="*/ 329 w 388"/>
                <a:gd name="T9" fmla="*/ 347 h 406"/>
                <a:gd name="T10" fmla="*/ 185 w 388"/>
                <a:gd name="T11" fmla="*/ 406 h 406"/>
                <a:gd name="T12" fmla="*/ 111 w 388"/>
                <a:gd name="T13" fmla="*/ 393 h 406"/>
                <a:gd name="T14" fmla="*/ 116 w 388"/>
                <a:gd name="T15" fmla="*/ 342 h 406"/>
                <a:gd name="T16" fmla="*/ 36 w 388"/>
                <a:gd name="T17" fmla="*/ 149 h 406"/>
                <a:gd name="T18" fmla="*/ 0 w 388"/>
                <a:gd name="T19" fmla="*/ 119 h 406"/>
                <a:gd name="T20" fmla="*/ 41 w 388"/>
                <a:gd name="T21" fmla="*/ 59 h 406"/>
                <a:gd name="T22" fmla="*/ 123 w 388"/>
                <a:gd name="T23" fmla="*/ 197 h 406"/>
                <a:gd name="T24" fmla="*/ 107 w 388"/>
                <a:gd name="T25" fmla="*/ 161 h 406"/>
                <a:gd name="T26" fmla="*/ 126 w 388"/>
                <a:gd name="T27" fmla="*/ 121 h 406"/>
                <a:gd name="T28" fmla="*/ 173 w 388"/>
                <a:gd name="T29" fmla="*/ 105 h 406"/>
                <a:gd name="T30" fmla="*/ 173 w 388"/>
                <a:gd name="T31" fmla="*/ 88 h 406"/>
                <a:gd name="T32" fmla="*/ 200 w 388"/>
                <a:gd name="T33" fmla="*/ 88 h 406"/>
                <a:gd name="T34" fmla="*/ 200 w 388"/>
                <a:gd name="T35" fmla="*/ 104 h 406"/>
                <a:gd name="T36" fmla="*/ 244 w 388"/>
                <a:gd name="T37" fmla="*/ 120 h 406"/>
                <a:gd name="T38" fmla="*/ 262 w 388"/>
                <a:gd name="T39" fmla="*/ 161 h 406"/>
                <a:gd name="T40" fmla="*/ 217 w 388"/>
                <a:gd name="T41" fmla="*/ 161 h 406"/>
                <a:gd name="T42" fmla="*/ 211 w 388"/>
                <a:gd name="T43" fmla="*/ 144 h 406"/>
                <a:gd name="T44" fmla="*/ 160 w 388"/>
                <a:gd name="T45" fmla="*/ 142 h 406"/>
                <a:gd name="T46" fmla="*/ 159 w 388"/>
                <a:gd name="T47" fmla="*/ 165 h 406"/>
                <a:gd name="T48" fmla="*/ 213 w 388"/>
                <a:gd name="T49" fmla="*/ 181 h 406"/>
                <a:gd name="T50" fmla="*/ 250 w 388"/>
                <a:gd name="T51" fmla="*/ 200 h 406"/>
                <a:gd name="T52" fmla="*/ 265 w 388"/>
                <a:gd name="T53" fmla="*/ 237 h 406"/>
                <a:gd name="T54" fmla="*/ 248 w 388"/>
                <a:gd name="T55" fmla="*/ 279 h 406"/>
                <a:gd name="T56" fmla="*/ 198 w 388"/>
                <a:gd name="T57" fmla="*/ 296 h 406"/>
                <a:gd name="T58" fmla="*/ 198 w 388"/>
                <a:gd name="T59" fmla="*/ 318 h 406"/>
                <a:gd name="T60" fmla="*/ 172 w 388"/>
                <a:gd name="T61" fmla="*/ 318 h 406"/>
                <a:gd name="T62" fmla="*/ 172 w 388"/>
                <a:gd name="T63" fmla="*/ 296 h 406"/>
                <a:gd name="T64" fmla="*/ 123 w 388"/>
                <a:gd name="T65" fmla="*/ 279 h 406"/>
                <a:gd name="T66" fmla="*/ 105 w 388"/>
                <a:gd name="T67" fmla="*/ 233 h 406"/>
                <a:gd name="T68" fmla="*/ 152 w 388"/>
                <a:gd name="T69" fmla="*/ 233 h 406"/>
                <a:gd name="T70" fmla="*/ 158 w 388"/>
                <a:gd name="T71" fmla="*/ 254 h 406"/>
                <a:gd name="T72" fmla="*/ 212 w 388"/>
                <a:gd name="T73" fmla="*/ 256 h 406"/>
                <a:gd name="T74" fmla="*/ 213 w 388"/>
                <a:gd name="T75" fmla="*/ 231 h 406"/>
                <a:gd name="T76" fmla="*/ 123 w 388"/>
                <a:gd name="T77" fmla="*/ 19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8" h="406">
                  <a:moveTo>
                    <a:pt x="41" y="59"/>
                  </a:moveTo>
                  <a:cubicBezTo>
                    <a:pt x="78" y="22"/>
                    <a:pt x="129" y="0"/>
                    <a:pt x="185" y="0"/>
                  </a:cubicBezTo>
                  <a:cubicBezTo>
                    <a:pt x="241" y="0"/>
                    <a:pt x="292" y="22"/>
                    <a:pt x="329" y="59"/>
                  </a:cubicBezTo>
                  <a:cubicBezTo>
                    <a:pt x="366" y="96"/>
                    <a:pt x="388" y="147"/>
                    <a:pt x="388" y="203"/>
                  </a:cubicBezTo>
                  <a:cubicBezTo>
                    <a:pt x="388" y="259"/>
                    <a:pt x="366" y="310"/>
                    <a:pt x="329" y="347"/>
                  </a:cubicBezTo>
                  <a:cubicBezTo>
                    <a:pt x="292" y="384"/>
                    <a:pt x="241" y="406"/>
                    <a:pt x="185" y="406"/>
                  </a:cubicBezTo>
                  <a:cubicBezTo>
                    <a:pt x="159" y="406"/>
                    <a:pt x="134" y="401"/>
                    <a:pt x="111" y="393"/>
                  </a:cubicBezTo>
                  <a:cubicBezTo>
                    <a:pt x="114" y="376"/>
                    <a:pt x="116" y="359"/>
                    <a:pt x="116" y="342"/>
                  </a:cubicBezTo>
                  <a:cubicBezTo>
                    <a:pt x="116" y="270"/>
                    <a:pt x="87" y="200"/>
                    <a:pt x="36" y="149"/>
                  </a:cubicBezTo>
                  <a:cubicBezTo>
                    <a:pt x="25" y="138"/>
                    <a:pt x="13" y="128"/>
                    <a:pt x="0" y="119"/>
                  </a:cubicBezTo>
                  <a:cubicBezTo>
                    <a:pt x="10" y="96"/>
                    <a:pt x="24" y="76"/>
                    <a:pt x="41" y="59"/>
                  </a:cubicBezTo>
                  <a:close/>
                  <a:moveTo>
                    <a:pt x="123" y="197"/>
                  </a:moveTo>
                  <a:cubicBezTo>
                    <a:pt x="112" y="188"/>
                    <a:pt x="107" y="176"/>
                    <a:pt x="107" y="161"/>
                  </a:cubicBezTo>
                  <a:cubicBezTo>
                    <a:pt x="107" y="144"/>
                    <a:pt x="113" y="131"/>
                    <a:pt x="126" y="121"/>
                  </a:cubicBezTo>
                  <a:cubicBezTo>
                    <a:pt x="138" y="111"/>
                    <a:pt x="152" y="105"/>
                    <a:pt x="173" y="10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20" y="105"/>
                    <a:pt x="233" y="110"/>
                    <a:pt x="244" y="120"/>
                  </a:cubicBezTo>
                  <a:cubicBezTo>
                    <a:pt x="255" y="130"/>
                    <a:pt x="261" y="143"/>
                    <a:pt x="262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6" y="154"/>
                    <a:pt x="214" y="148"/>
                    <a:pt x="211" y="144"/>
                  </a:cubicBezTo>
                  <a:cubicBezTo>
                    <a:pt x="203" y="135"/>
                    <a:pt x="168" y="135"/>
                    <a:pt x="160" y="142"/>
                  </a:cubicBezTo>
                  <a:cubicBezTo>
                    <a:pt x="152" y="147"/>
                    <a:pt x="152" y="160"/>
                    <a:pt x="159" y="165"/>
                  </a:cubicBezTo>
                  <a:cubicBezTo>
                    <a:pt x="168" y="172"/>
                    <a:pt x="200" y="177"/>
                    <a:pt x="213" y="181"/>
                  </a:cubicBezTo>
                  <a:cubicBezTo>
                    <a:pt x="229" y="186"/>
                    <a:pt x="242" y="193"/>
                    <a:pt x="250" y="200"/>
                  </a:cubicBezTo>
                  <a:cubicBezTo>
                    <a:pt x="260" y="209"/>
                    <a:pt x="265" y="221"/>
                    <a:pt x="265" y="237"/>
                  </a:cubicBezTo>
                  <a:cubicBezTo>
                    <a:pt x="265" y="256"/>
                    <a:pt x="260" y="270"/>
                    <a:pt x="248" y="279"/>
                  </a:cubicBezTo>
                  <a:cubicBezTo>
                    <a:pt x="236" y="289"/>
                    <a:pt x="222" y="295"/>
                    <a:pt x="198" y="296"/>
                  </a:cubicBezTo>
                  <a:cubicBezTo>
                    <a:pt x="198" y="318"/>
                    <a:pt x="198" y="318"/>
                    <a:pt x="198" y="318"/>
                  </a:cubicBezTo>
                  <a:cubicBezTo>
                    <a:pt x="172" y="318"/>
                    <a:pt x="172" y="318"/>
                    <a:pt x="172" y="31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50" y="295"/>
                    <a:pt x="136" y="290"/>
                    <a:pt x="123" y="279"/>
                  </a:cubicBezTo>
                  <a:cubicBezTo>
                    <a:pt x="111" y="268"/>
                    <a:pt x="105" y="252"/>
                    <a:pt x="105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3" y="243"/>
                    <a:pt x="155" y="250"/>
                    <a:pt x="158" y="254"/>
                  </a:cubicBezTo>
                  <a:cubicBezTo>
                    <a:pt x="167" y="265"/>
                    <a:pt x="203" y="263"/>
                    <a:pt x="212" y="256"/>
                  </a:cubicBezTo>
                  <a:cubicBezTo>
                    <a:pt x="220" y="251"/>
                    <a:pt x="221" y="237"/>
                    <a:pt x="213" y="231"/>
                  </a:cubicBezTo>
                  <a:cubicBezTo>
                    <a:pt x="195" y="216"/>
                    <a:pt x="150" y="220"/>
                    <a:pt x="1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b="1"/>
            </a:p>
          </p:txBody>
        </p:sp>
        <p:sp>
          <p:nvSpPr>
            <p:cNvPr id="31" name="Freeform 38"/>
            <p:cNvSpPr>
              <a:spLocks noEditPoints="1"/>
            </p:cNvSpPr>
            <p:nvPr/>
          </p:nvSpPr>
          <p:spPr bwMode="auto">
            <a:xfrm>
              <a:off x="7903081" y="1114915"/>
              <a:ext cx="406328" cy="405962"/>
            </a:xfrm>
            <a:custGeom>
              <a:avLst/>
              <a:gdLst>
                <a:gd name="T0" fmla="*/ 235 w 470"/>
                <a:gd name="T1" fmla="*/ 57 h 470"/>
                <a:gd name="T2" fmla="*/ 109 w 470"/>
                <a:gd name="T3" fmla="*/ 109 h 470"/>
                <a:gd name="T4" fmla="*/ 57 w 470"/>
                <a:gd name="T5" fmla="*/ 235 h 470"/>
                <a:gd name="T6" fmla="*/ 109 w 470"/>
                <a:gd name="T7" fmla="*/ 361 h 470"/>
                <a:gd name="T8" fmla="*/ 235 w 470"/>
                <a:gd name="T9" fmla="*/ 413 h 470"/>
                <a:gd name="T10" fmla="*/ 361 w 470"/>
                <a:gd name="T11" fmla="*/ 361 h 470"/>
                <a:gd name="T12" fmla="*/ 413 w 470"/>
                <a:gd name="T13" fmla="*/ 235 h 470"/>
                <a:gd name="T14" fmla="*/ 361 w 470"/>
                <a:gd name="T15" fmla="*/ 109 h 470"/>
                <a:gd name="T16" fmla="*/ 235 w 470"/>
                <a:gd name="T17" fmla="*/ 57 h 470"/>
                <a:gd name="T18" fmla="*/ 170 w 470"/>
                <a:gd name="T19" fmla="*/ 228 h 470"/>
                <a:gd name="T20" fmla="*/ 154 w 470"/>
                <a:gd name="T21" fmla="*/ 191 h 470"/>
                <a:gd name="T22" fmla="*/ 173 w 470"/>
                <a:gd name="T23" fmla="*/ 149 h 470"/>
                <a:gd name="T24" fmla="*/ 222 w 470"/>
                <a:gd name="T25" fmla="*/ 132 h 470"/>
                <a:gd name="T26" fmla="*/ 222 w 470"/>
                <a:gd name="T27" fmla="*/ 114 h 470"/>
                <a:gd name="T28" fmla="*/ 251 w 470"/>
                <a:gd name="T29" fmla="*/ 114 h 470"/>
                <a:gd name="T30" fmla="*/ 251 w 470"/>
                <a:gd name="T31" fmla="*/ 132 h 470"/>
                <a:gd name="T32" fmla="*/ 296 w 470"/>
                <a:gd name="T33" fmla="*/ 148 h 470"/>
                <a:gd name="T34" fmla="*/ 314 w 470"/>
                <a:gd name="T35" fmla="*/ 190 h 470"/>
                <a:gd name="T36" fmla="*/ 267 w 470"/>
                <a:gd name="T37" fmla="*/ 190 h 470"/>
                <a:gd name="T38" fmla="*/ 262 w 470"/>
                <a:gd name="T39" fmla="*/ 173 h 470"/>
                <a:gd name="T40" fmla="*/ 208 w 470"/>
                <a:gd name="T41" fmla="*/ 171 h 470"/>
                <a:gd name="T42" fmla="*/ 208 w 470"/>
                <a:gd name="T43" fmla="*/ 196 h 470"/>
                <a:gd name="T44" fmla="*/ 264 w 470"/>
                <a:gd name="T45" fmla="*/ 212 h 470"/>
                <a:gd name="T46" fmla="*/ 302 w 470"/>
                <a:gd name="T47" fmla="*/ 231 h 470"/>
                <a:gd name="T48" fmla="*/ 318 w 470"/>
                <a:gd name="T49" fmla="*/ 271 h 470"/>
                <a:gd name="T50" fmla="*/ 300 w 470"/>
                <a:gd name="T51" fmla="*/ 314 h 470"/>
                <a:gd name="T52" fmla="*/ 248 w 470"/>
                <a:gd name="T53" fmla="*/ 333 h 470"/>
                <a:gd name="T54" fmla="*/ 248 w 470"/>
                <a:gd name="T55" fmla="*/ 355 h 470"/>
                <a:gd name="T56" fmla="*/ 219 w 470"/>
                <a:gd name="T57" fmla="*/ 355 h 470"/>
                <a:gd name="T58" fmla="*/ 219 w 470"/>
                <a:gd name="T59" fmla="*/ 333 h 470"/>
                <a:gd name="T60" fmla="*/ 171 w 470"/>
                <a:gd name="T61" fmla="*/ 313 h 470"/>
                <a:gd name="T62" fmla="*/ 151 w 470"/>
                <a:gd name="T63" fmla="*/ 266 h 470"/>
                <a:gd name="T64" fmla="*/ 201 w 470"/>
                <a:gd name="T65" fmla="*/ 266 h 470"/>
                <a:gd name="T66" fmla="*/ 207 w 470"/>
                <a:gd name="T67" fmla="*/ 288 h 470"/>
                <a:gd name="T68" fmla="*/ 263 w 470"/>
                <a:gd name="T69" fmla="*/ 290 h 470"/>
                <a:gd name="T70" fmla="*/ 264 w 470"/>
                <a:gd name="T71" fmla="*/ 264 h 470"/>
                <a:gd name="T72" fmla="*/ 170 w 470"/>
                <a:gd name="T73" fmla="*/ 228 h 470"/>
                <a:gd name="T74" fmla="*/ 69 w 470"/>
                <a:gd name="T75" fmla="*/ 69 h 470"/>
                <a:gd name="T76" fmla="*/ 235 w 470"/>
                <a:gd name="T77" fmla="*/ 0 h 470"/>
                <a:gd name="T78" fmla="*/ 401 w 470"/>
                <a:gd name="T79" fmla="*/ 69 h 470"/>
                <a:gd name="T80" fmla="*/ 470 w 470"/>
                <a:gd name="T81" fmla="*/ 235 h 470"/>
                <a:gd name="T82" fmla="*/ 401 w 470"/>
                <a:gd name="T83" fmla="*/ 401 h 470"/>
                <a:gd name="T84" fmla="*/ 235 w 470"/>
                <a:gd name="T85" fmla="*/ 470 h 470"/>
                <a:gd name="T86" fmla="*/ 69 w 470"/>
                <a:gd name="T87" fmla="*/ 401 h 470"/>
                <a:gd name="T88" fmla="*/ 0 w 470"/>
                <a:gd name="T89" fmla="*/ 235 h 470"/>
                <a:gd name="T90" fmla="*/ 69 w 470"/>
                <a:gd name="T91" fmla="*/ 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0" h="470">
                  <a:moveTo>
                    <a:pt x="235" y="57"/>
                  </a:moveTo>
                  <a:cubicBezTo>
                    <a:pt x="186" y="57"/>
                    <a:pt x="141" y="77"/>
                    <a:pt x="109" y="109"/>
                  </a:cubicBezTo>
                  <a:cubicBezTo>
                    <a:pt x="77" y="141"/>
                    <a:pt x="57" y="186"/>
                    <a:pt x="57" y="235"/>
                  </a:cubicBezTo>
                  <a:cubicBezTo>
                    <a:pt x="57" y="284"/>
                    <a:pt x="77" y="328"/>
                    <a:pt x="109" y="361"/>
                  </a:cubicBezTo>
                  <a:cubicBezTo>
                    <a:pt x="141" y="393"/>
                    <a:pt x="186" y="413"/>
                    <a:pt x="235" y="413"/>
                  </a:cubicBezTo>
                  <a:cubicBezTo>
                    <a:pt x="284" y="413"/>
                    <a:pt x="328" y="393"/>
                    <a:pt x="361" y="361"/>
                  </a:cubicBezTo>
                  <a:cubicBezTo>
                    <a:pt x="393" y="328"/>
                    <a:pt x="413" y="284"/>
                    <a:pt x="413" y="235"/>
                  </a:cubicBezTo>
                  <a:cubicBezTo>
                    <a:pt x="413" y="186"/>
                    <a:pt x="393" y="141"/>
                    <a:pt x="361" y="109"/>
                  </a:cubicBezTo>
                  <a:cubicBezTo>
                    <a:pt x="328" y="77"/>
                    <a:pt x="284" y="57"/>
                    <a:pt x="235" y="57"/>
                  </a:cubicBezTo>
                  <a:close/>
                  <a:moveTo>
                    <a:pt x="170" y="228"/>
                  </a:moveTo>
                  <a:cubicBezTo>
                    <a:pt x="159" y="219"/>
                    <a:pt x="154" y="207"/>
                    <a:pt x="154" y="191"/>
                  </a:cubicBezTo>
                  <a:cubicBezTo>
                    <a:pt x="154" y="174"/>
                    <a:pt x="160" y="160"/>
                    <a:pt x="173" y="149"/>
                  </a:cubicBezTo>
                  <a:cubicBezTo>
                    <a:pt x="186" y="139"/>
                    <a:pt x="200" y="133"/>
                    <a:pt x="222" y="132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72" y="133"/>
                    <a:pt x="284" y="138"/>
                    <a:pt x="296" y="148"/>
                  </a:cubicBezTo>
                  <a:cubicBezTo>
                    <a:pt x="308" y="158"/>
                    <a:pt x="313" y="172"/>
                    <a:pt x="314" y="190"/>
                  </a:cubicBezTo>
                  <a:cubicBezTo>
                    <a:pt x="267" y="190"/>
                    <a:pt x="267" y="190"/>
                    <a:pt x="267" y="190"/>
                  </a:cubicBezTo>
                  <a:cubicBezTo>
                    <a:pt x="266" y="182"/>
                    <a:pt x="265" y="177"/>
                    <a:pt x="262" y="173"/>
                  </a:cubicBezTo>
                  <a:cubicBezTo>
                    <a:pt x="254" y="164"/>
                    <a:pt x="218" y="164"/>
                    <a:pt x="208" y="171"/>
                  </a:cubicBezTo>
                  <a:cubicBezTo>
                    <a:pt x="201" y="177"/>
                    <a:pt x="200" y="190"/>
                    <a:pt x="208" y="196"/>
                  </a:cubicBezTo>
                  <a:cubicBezTo>
                    <a:pt x="217" y="203"/>
                    <a:pt x="250" y="208"/>
                    <a:pt x="264" y="212"/>
                  </a:cubicBezTo>
                  <a:cubicBezTo>
                    <a:pt x="281" y="218"/>
                    <a:pt x="294" y="224"/>
                    <a:pt x="302" y="231"/>
                  </a:cubicBezTo>
                  <a:cubicBezTo>
                    <a:pt x="313" y="241"/>
                    <a:pt x="318" y="254"/>
                    <a:pt x="318" y="271"/>
                  </a:cubicBezTo>
                  <a:cubicBezTo>
                    <a:pt x="319" y="290"/>
                    <a:pt x="312" y="304"/>
                    <a:pt x="300" y="314"/>
                  </a:cubicBezTo>
                  <a:cubicBezTo>
                    <a:pt x="288" y="325"/>
                    <a:pt x="272" y="332"/>
                    <a:pt x="248" y="333"/>
                  </a:cubicBezTo>
                  <a:cubicBezTo>
                    <a:pt x="248" y="355"/>
                    <a:pt x="248" y="355"/>
                    <a:pt x="248" y="355"/>
                  </a:cubicBezTo>
                  <a:cubicBezTo>
                    <a:pt x="219" y="355"/>
                    <a:pt x="219" y="355"/>
                    <a:pt x="219" y="355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196" y="333"/>
                    <a:pt x="183" y="325"/>
                    <a:pt x="171" y="313"/>
                  </a:cubicBezTo>
                  <a:cubicBezTo>
                    <a:pt x="158" y="302"/>
                    <a:pt x="151" y="286"/>
                    <a:pt x="15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2" y="276"/>
                    <a:pt x="204" y="283"/>
                    <a:pt x="207" y="288"/>
                  </a:cubicBezTo>
                  <a:cubicBezTo>
                    <a:pt x="216" y="299"/>
                    <a:pt x="254" y="297"/>
                    <a:pt x="263" y="290"/>
                  </a:cubicBezTo>
                  <a:cubicBezTo>
                    <a:pt x="272" y="284"/>
                    <a:pt x="272" y="271"/>
                    <a:pt x="264" y="264"/>
                  </a:cubicBezTo>
                  <a:cubicBezTo>
                    <a:pt x="245" y="249"/>
                    <a:pt x="198" y="252"/>
                    <a:pt x="170" y="228"/>
                  </a:cubicBezTo>
                  <a:close/>
                  <a:moveTo>
                    <a:pt x="69" y="69"/>
                  </a:moveTo>
                  <a:cubicBezTo>
                    <a:pt x="111" y="26"/>
                    <a:pt x="170" y="0"/>
                    <a:pt x="235" y="0"/>
                  </a:cubicBezTo>
                  <a:cubicBezTo>
                    <a:pt x="300" y="0"/>
                    <a:pt x="359" y="26"/>
                    <a:pt x="401" y="69"/>
                  </a:cubicBezTo>
                  <a:cubicBezTo>
                    <a:pt x="444" y="111"/>
                    <a:pt x="470" y="170"/>
                    <a:pt x="470" y="235"/>
                  </a:cubicBezTo>
                  <a:cubicBezTo>
                    <a:pt x="470" y="300"/>
                    <a:pt x="444" y="359"/>
                    <a:pt x="401" y="401"/>
                  </a:cubicBezTo>
                  <a:cubicBezTo>
                    <a:pt x="359" y="444"/>
                    <a:pt x="300" y="470"/>
                    <a:pt x="235" y="470"/>
                  </a:cubicBezTo>
                  <a:cubicBezTo>
                    <a:pt x="170" y="470"/>
                    <a:pt x="111" y="444"/>
                    <a:pt x="69" y="401"/>
                  </a:cubicBezTo>
                  <a:cubicBezTo>
                    <a:pt x="26" y="359"/>
                    <a:pt x="0" y="300"/>
                    <a:pt x="0" y="235"/>
                  </a:cubicBezTo>
                  <a:cubicBezTo>
                    <a:pt x="0" y="170"/>
                    <a:pt x="26" y="111"/>
                    <a:pt x="6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b="1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86112" y="1913170"/>
            <a:ext cx="366269" cy="359899"/>
            <a:chOff x="5037571" y="856343"/>
            <a:chExt cx="715006" cy="702571"/>
          </a:xfrm>
          <a:solidFill>
            <a:srgbClr val="FFB850"/>
          </a:solidFill>
        </p:grpSpPr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5468769" y="856343"/>
              <a:ext cx="244675" cy="244675"/>
            </a:xfrm>
            <a:custGeom>
              <a:avLst/>
              <a:gdLst>
                <a:gd name="T0" fmla="*/ 19 w 283"/>
                <a:gd name="T1" fmla="*/ 0 h 283"/>
                <a:gd name="T2" fmla="*/ 264 w 283"/>
                <a:gd name="T3" fmla="*/ 0 h 283"/>
                <a:gd name="T4" fmla="*/ 276 w 283"/>
                <a:gd name="T5" fmla="*/ 4 h 283"/>
                <a:gd name="T6" fmla="*/ 224 w 283"/>
                <a:gd name="T7" fmla="*/ 38 h 283"/>
                <a:gd name="T8" fmla="*/ 97 w 283"/>
                <a:gd name="T9" fmla="*/ 38 h 283"/>
                <a:gd name="T10" fmla="*/ 90 w 283"/>
                <a:gd name="T11" fmla="*/ 38 h 283"/>
                <a:gd name="T12" fmla="*/ 38 w 283"/>
                <a:gd name="T13" fmla="*/ 38 h 283"/>
                <a:gd name="T14" fmla="*/ 38 w 283"/>
                <a:gd name="T15" fmla="*/ 245 h 283"/>
                <a:gd name="T16" fmla="*/ 103 w 283"/>
                <a:gd name="T17" fmla="*/ 245 h 283"/>
                <a:gd name="T18" fmla="*/ 127 w 283"/>
                <a:gd name="T19" fmla="*/ 245 h 283"/>
                <a:gd name="T20" fmla="*/ 245 w 283"/>
                <a:gd name="T21" fmla="*/ 245 h 283"/>
                <a:gd name="T22" fmla="*/ 245 w 283"/>
                <a:gd name="T23" fmla="*/ 152 h 283"/>
                <a:gd name="T24" fmla="*/ 283 w 283"/>
                <a:gd name="T25" fmla="*/ 115 h 283"/>
                <a:gd name="T26" fmla="*/ 283 w 283"/>
                <a:gd name="T27" fmla="*/ 264 h 283"/>
                <a:gd name="T28" fmla="*/ 264 w 283"/>
                <a:gd name="T29" fmla="*/ 283 h 283"/>
                <a:gd name="T30" fmla="*/ 19 w 283"/>
                <a:gd name="T31" fmla="*/ 283 h 283"/>
                <a:gd name="T32" fmla="*/ 0 w 283"/>
                <a:gd name="T33" fmla="*/ 264 h 283"/>
                <a:gd name="T34" fmla="*/ 0 w 283"/>
                <a:gd name="T35" fmla="*/ 19 h 283"/>
                <a:gd name="T36" fmla="*/ 19 w 283"/>
                <a:gd name="T3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3" h="283">
                  <a:moveTo>
                    <a:pt x="19" y="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2"/>
                    <a:pt x="276" y="4"/>
                  </a:cubicBezTo>
                  <a:cubicBezTo>
                    <a:pt x="259" y="16"/>
                    <a:pt x="242" y="27"/>
                    <a:pt x="224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8"/>
                    <a:pt x="92" y="38"/>
                    <a:pt x="90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103" y="245"/>
                    <a:pt x="103" y="245"/>
                    <a:pt x="103" y="245"/>
                  </a:cubicBezTo>
                  <a:cubicBezTo>
                    <a:pt x="111" y="247"/>
                    <a:pt x="119" y="247"/>
                    <a:pt x="127" y="245"/>
                  </a:cubicBezTo>
                  <a:cubicBezTo>
                    <a:pt x="245" y="245"/>
                    <a:pt x="245" y="245"/>
                    <a:pt x="245" y="245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258" y="140"/>
                    <a:pt x="270" y="128"/>
                    <a:pt x="283" y="115"/>
                  </a:cubicBezTo>
                  <a:cubicBezTo>
                    <a:pt x="283" y="264"/>
                    <a:pt x="283" y="264"/>
                    <a:pt x="283" y="264"/>
                  </a:cubicBezTo>
                  <a:cubicBezTo>
                    <a:pt x="283" y="274"/>
                    <a:pt x="275" y="283"/>
                    <a:pt x="264" y="283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9" y="283"/>
                    <a:pt x="0" y="274"/>
                    <a:pt x="0" y="2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b="1"/>
            </a:p>
          </p:txBody>
        </p:sp>
        <p:sp>
          <p:nvSpPr>
            <p:cNvPr id="34" name="Freeform 40"/>
            <p:cNvSpPr>
              <a:spLocks noEditPoints="1"/>
            </p:cNvSpPr>
            <p:nvPr/>
          </p:nvSpPr>
          <p:spPr bwMode="auto">
            <a:xfrm>
              <a:off x="5037571" y="889259"/>
              <a:ext cx="423518" cy="669655"/>
            </a:xfrm>
            <a:custGeom>
              <a:avLst/>
              <a:gdLst>
                <a:gd name="T0" fmla="*/ 253 w 490"/>
                <a:gd name="T1" fmla="*/ 737 h 775"/>
                <a:gd name="T2" fmla="*/ 211 w 490"/>
                <a:gd name="T3" fmla="*/ 775 h 775"/>
                <a:gd name="T4" fmla="*/ 175 w 490"/>
                <a:gd name="T5" fmla="*/ 762 h 775"/>
                <a:gd name="T6" fmla="*/ 161 w 490"/>
                <a:gd name="T7" fmla="*/ 762 h 775"/>
                <a:gd name="T8" fmla="*/ 125 w 490"/>
                <a:gd name="T9" fmla="*/ 775 h 775"/>
                <a:gd name="T10" fmla="*/ 84 w 490"/>
                <a:gd name="T11" fmla="*/ 737 h 775"/>
                <a:gd name="T12" fmla="*/ 76 w 490"/>
                <a:gd name="T13" fmla="*/ 475 h 775"/>
                <a:gd name="T14" fmla="*/ 65 w 490"/>
                <a:gd name="T15" fmla="*/ 474 h 775"/>
                <a:gd name="T16" fmla="*/ 21 w 490"/>
                <a:gd name="T17" fmla="*/ 441 h 775"/>
                <a:gd name="T18" fmla="*/ 19 w 490"/>
                <a:gd name="T19" fmla="*/ 217 h 775"/>
                <a:gd name="T20" fmla="*/ 48 w 490"/>
                <a:gd name="T21" fmla="*/ 192 h 775"/>
                <a:gd name="T22" fmla="*/ 121 w 490"/>
                <a:gd name="T23" fmla="*/ 183 h 775"/>
                <a:gd name="T24" fmla="*/ 132 w 490"/>
                <a:gd name="T25" fmla="*/ 189 h 775"/>
                <a:gd name="T26" fmla="*/ 168 w 490"/>
                <a:gd name="T27" fmla="*/ 243 h 775"/>
                <a:gd name="T28" fmla="*/ 204 w 490"/>
                <a:gd name="T29" fmla="*/ 189 h 775"/>
                <a:gd name="T30" fmla="*/ 216 w 490"/>
                <a:gd name="T31" fmla="*/ 183 h 775"/>
                <a:gd name="T32" fmla="*/ 257 w 490"/>
                <a:gd name="T33" fmla="*/ 188 h 775"/>
                <a:gd name="T34" fmla="*/ 293 w 490"/>
                <a:gd name="T35" fmla="*/ 205 h 775"/>
                <a:gd name="T36" fmla="*/ 331 w 490"/>
                <a:gd name="T37" fmla="*/ 251 h 775"/>
                <a:gd name="T38" fmla="*/ 339 w 490"/>
                <a:gd name="T39" fmla="*/ 259 h 775"/>
                <a:gd name="T40" fmla="*/ 355 w 490"/>
                <a:gd name="T41" fmla="*/ 261 h 775"/>
                <a:gd name="T42" fmla="*/ 362 w 490"/>
                <a:gd name="T43" fmla="*/ 256 h 775"/>
                <a:gd name="T44" fmla="*/ 406 w 490"/>
                <a:gd name="T45" fmla="*/ 223 h 775"/>
                <a:gd name="T46" fmla="*/ 452 w 490"/>
                <a:gd name="T47" fmla="*/ 284 h 775"/>
                <a:gd name="T48" fmla="*/ 405 w 490"/>
                <a:gd name="T49" fmla="*/ 318 h 775"/>
                <a:gd name="T50" fmla="*/ 357 w 490"/>
                <a:gd name="T51" fmla="*/ 346 h 775"/>
                <a:gd name="T52" fmla="*/ 321 w 490"/>
                <a:gd name="T53" fmla="*/ 343 h 775"/>
                <a:gd name="T54" fmla="*/ 275 w 490"/>
                <a:gd name="T55" fmla="*/ 302 h 775"/>
                <a:gd name="T56" fmla="*/ 265 w 490"/>
                <a:gd name="T57" fmla="*/ 291 h 775"/>
                <a:gd name="T58" fmla="*/ 253 w 490"/>
                <a:gd name="T59" fmla="*/ 737 h 775"/>
                <a:gd name="T60" fmla="*/ 170 w 490"/>
                <a:gd name="T61" fmla="*/ 1 h 775"/>
                <a:gd name="T62" fmla="*/ 236 w 490"/>
                <a:gd name="T63" fmla="*/ 74 h 775"/>
                <a:gd name="T64" fmla="*/ 167 w 490"/>
                <a:gd name="T65" fmla="*/ 159 h 775"/>
                <a:gd name="T66" fmla="*/ 100 w 490"/>
                <a:gd name="T67" fmla="*/ 71 h 775"/>
                <a:gd name="T68" fmla="*/ 170 w 490"/>
                <a:gd name="T69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775">
                  <a:moveTo>
                    <a:pt x="253" y="737"/>
                  </a:moveTo>
                  <a:cubicBezTo>
                    <a:pt x="252" y="758"/>
                    <a:pt x="230" y="775"/>
                    <a:pt x="211" y="775"/>
                  </a:cubicBezTo>
                  <a:cubicBezTo>
                    <a:pt x="198" y="775"/>
                    <a:pt x="182" y="770"/>
                    <a:pt x="175" y="762"/>
                  </a:cubicBezTo>
                  <a:cubicBezTo>
                    <a:pt x="172" y="757"/>
                    <a:pt x="165" y="757"/>
                    <a:pt x="161" y="762"/>
                  </a:cubicBezTo>
                  <a:cubicBezTo>
                    <a:pt x="155" y="770"/>
                    <a:pt x="138" y="775"/>
                    <a:pt x="125" y="775"/>
                  </a:cubicBezTo>
                  <a:cubicBezTo>
                    <a:pt x="106" y="775"/>
                    <a:pt x="85" y="758"/>
                    <a:pt x="84" y="737"/>
                  </a:cubicBezTo>
                  <a:cubicBezTo>
                    <a:pt x="76" y="475"/>
                    <a:pt x="76" y="475"/>
                    <a:pt x="76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7" y="472"/>
                    <a:pt x="24" y="459"/>
                    <a:pt x="21" y="441"/>
                  </a:cubicBezTo>
                  <a:cubicBezTo>
                    <a:pt x="0" y="331"/>
                    <a:pt x="4" y="332"/>
                    <a:pt x="19" y="217"/>
                  </a:cubicBezTo>
                  <a:cubicBezTo>
                    <a:pt x="21" y="209"/>
                    <a:pt x="31" y="194"/>
                    <a:pt x="48" y="192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5" y="183"/>
                    <a:pt x="130" y="185"/>
                    <a:pt x="132" y="189"/>
                  </a:cubicBezTo>
                  <a:cubicBezTo>
                    <a:pt x="168" y="243"/>
                    <a:pt x="168" y="243"/>
                    <a:pt x="168" y="243"/>
                  </a:cubicBezTo>
                  <a:cubicBezTo>
                    <a:pt x="204" y="189"/>
                    <a:pt x="204" y="189"/>
                    <a:pt x="204" y="189"/>
                  </a:cubicBezTo>
                  <a:cubicBezTo>
                    <a:pt x="207" y="185"/>
                    <a:pt x="211" y="183"/>
                    <a:pt x="216" y="183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78" y="191"/>
                    <a:pt x="285" y="196"/>
                    <a:pt x="293" y="205"/>
                  </a:cubicBezTo>
                  <a:cubicBezTo>
                    <a:pt x="307" y="223"/>
                    <a:pt x="320" y="239"/>
                    <a:pt x="331" y="251"/>
                  </a:cubicBezTo>
                  <a:cubicBezTo>
                    <a:pt x="334" y="254"/>
                    <a:pt x="336" y="257"/>
                    <a:pt x="339" y="259"/>
                  </a:cubicBezTo>
                  <a:cubicBezTo>
                    <a:pt x="343" y="264"/>
                    <a:pt x="350" y="264"/>
                    <a:pt x="355" y="261"/>
                  </a:cubicBezTo>
                  <a:cubicBezTo>
                    <a:pt x="357" y="259"/>
                    <a:pt x="360" y="258"/>
                    <a:pt x="362" y="256"/>
                  </a:cubicBezTo>
                  <a:cubicBezTo>
                    <a:pt x="373" y="248"/>
                    <a:pt x="393" y="233"/>
                    <a:pt x="406" y="223"/>
                  </a:cubicBezTo>
                  <a:cubicBezTo>
                    <a:pt x="442" y="195"/>
                    <a:pt x="490" y="255"/>
                    <a:pt x="452" y="284"/>
                  </a:cubicBezTo>
                  <a:cubicBezTo>
                    <a:pt x="438" y="294"/>
                    <a:pt x="418" y="310"/>
                    <a:pt x="405" y="318"/>
                  </a:cubicBezTo>
                  <a:cubicBezTo>
                    <a:pt x="386" y="332"/>
                    <a:pt x="369" y="342"/>
                    <a:pt x="357" y="346"/>
                  </a:cubicBezTo>
                  <a:cubicBezTo>
                    <a:pt x="346" y="351"/>
                    <a:pt x="332" y="351"/>
                    <a:pt x="321" y="343"/>
                  </a:cubicBezTo>
                  <a:cubicBezTo>
                    <a:pt x="305" y="333"/>
                    <a:pt x="291" y="320"/>
                    <a:pt x="275" y="302"/>
                  </a:cubicBezTo>
                  <a:cubicBezTo>
                    <a:pt x="272" y="299"/>
                    <a:pt x="269" y="295"/>
                    <a:pt x="265" y="291"/>
                  </a:cubicBezTo>
                  <a:cubicBezTo>
                    <a:pt x="253" y="737"/>
                    <a:pt x="253" y="737"/>
                    <a:pt x="253" y="737"/>
                  </a:cubicBezTo>
                  <a:close/>
                  <a:moveTo>
                    <a:pt x="170" y="1"/>
                  </a:moveTo>
                  <a:cubicBezTo>
                    <a:pt x="207" y="2"/>
                    <a:pt x="237" y="34"/>
                    <a:pt x="236" y="74"/>
                  </a:cubicBezTo>
                  <a:cubicBezTo>
                    <a:pt x="235" y="113"/>
                    <a:pt x="204" y="160"/>
                    <a:pt x="167" y="159"/>
                  </a:cubicBezTo>
                  <a:cubicBezTo>
                    <a:pt x="129" y="159"/>
                    <a:pt x="100" y="110"/>
                    <a:pt x="100" y="71"/>
                  </a:cubicBezTo>
                  <a:cubicBezTo>
                    <a:pt x="101" y="32"/>
                    <a:pt x="132" y="0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b="1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5532772" y="870972"/>
              <a:ext cx="219805" cy="176283"/>
            </a:xfrm>
            <a:custGeom>
              <a:avLst/>
              <a:gdLst>
                <a:gd name="T0" fmla="*/ 35 w 254"/>
                <a:gd name="T1" fmla="*/ 62 h 204"/>
                <a:gd name="T2" fmla="*/ 0 w 254"/>
                <a:gd name="T3" fmla="*/ 66 h 204"/>
                <a:gd name="T4" fmla="*/ 11 w 254"/>
                <a:gd name="T5" fmla="*/ 171 h 204"/>
                <a:gd name="T6" fmla="*/ 48 w 254"/>
                <a:gd name="T7" fmla="*/ 195 h 204"/>
                <a:gd name="T8" fmla="*/ 243 w 254"/>
                <a:gd name="T9" fmla="*/ 20 h 204"/>
                <a:gd name="T10" fmla="*/ 230 w 254"/>
                <a:gd name="T11" fmla="*/ 7 h 204"/>
                <a:gd name="T12" fmla="*/ 53 w 254"/>
                <a:gd name="T13" fmla="*/ 116 h 204"/>
                <a:gd name="T14" fmla="*/ 35 w 254"/>
                <a:gd name="T15" fmla="*/ 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04">
                  <a:moveTo>
                    <a:pt x="35" y="62"/>
                  </a:moveTo>
                  <a:cubicBezTo>
                    <a:pt x="31" y="48"/>
                    <a:pt x="0" y="51"/>
                    <a:pt x="0" y="66"/>
                  </a:cubicBezTo>
                  <a:cubicBezTo>
                    <a:pt x="0" y="113"/>
                    <a:pt x="4" y="130"/>
                    <a:pt x="11" y="171"/>
                  </a:cubicBezTo>
                  <a:cubicBezTo>
                    <a:pt x="14" y="186"/>
                    <a:pt x="36" y="204"/>
                    <a:pt x="48" y="195"/>
                  </a:cubicBezTo>
                  <a:cubicBezTo>
                    <a:pt x="133" y="135"/>
                    <a:pt x="169" y="92"/>
                    <a:pt x="243" y="20"/>
                  </a:cubicBezTo>
                  <a:cubicBezTo>
                    <a:pt x="254" y="9"/>
                    <a:pt x="240" y="0"/>
                    <a:pt x="230" y="7"/>
                  </a:cubicBezTo>
                  <a:cubicBezTo>
                    <a:pt x="158" y="56"/>
                    <a:pt x="123" y="73"/>
                    <a:pt x="53" y="116"/>
                  </a:cubicBezTo>
                  <a:cubicBezTo>
                    <a:pt x="42" y="95"/>
                    <a:pt x="40" y="80"/>
                    <a:pt x="35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b="1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118094" y="3273390"/>
            <a:ext cx="363271" cy="343038"/>
            <a:chOff x="6460269" y="872801"/>
            <a:chExt cx="709154" cy="669655"/>
          </a:xfrm>
          <a:solidFill>
            <a:srgbClr val="7D4793"/>
          </a:solidFill>
        </p:grpSpPr>
        <p:sp>
          <p:nvSpPr>
            <p:cNvPr id="37" name="Freeform 42"/>
            <p:cNvSpPr>
              <a:spLocks noEditPoints="1"/>
            </p:cNvSpPr>
            <p:nvPr/>
          </p:nvSpPr>
          <p:spPr bwMode="auto">
            <a:xfrm>
              <a:off x="6460269" y="872801"/>
              <a:ext cx="442902" cy="669655"/>
            </a:xfrm>
            <a:custGeom>
              <a:avLst/>
              <a:gdLst>
                <a:gd name="T0" fmla="*/ 250 w 512"/>
                <a:gd name="T1" fmla="*/ 737 h 775"/>
                <a:gd name="T2" fmla="*/ 209 w 512"/>
                <a:gd name="T3" fmla="*/ 775 h 775"/>
                <a:gd name="T4" fmla="*/ 173 w 512"/>
                <a:gd name="T5" fmla="*/ 762 h 775"/>
                <a:gd name="T6" fmla="*/ 159 w 512"/>
                <a:gd name="T7" fmla="*/ 762 h 775"/>
                <a:gd name="T8" fmla="*/ 124 w 512"/>
                <a:gd name="T9" fmla="*/ 775 h 775"/>
                <a:gd name="T10" fmla="*/ 83 w 512"/>
                <a:gd name="T11" fmla="*/ 737 h 775"/>
                <a:gd name="T12" fmla="*/ 75 w 512"/>
                <a:gd name="T13" fmla="*/ 475 h 775"/>
                <a:gd name="T14" fmla="*/ 65 w 512"/>
                <a:gd name="T15" fmla="*/ 474 h 775"/>
                <a:gd name="T16" fmla="*/ 21 w 512"/>
                <a:gd name="T17" fmla="*/ 441 h 775"/>
                <a:gd name="T18" fmla="*/ 19 w 512"/>
                <a:gd name="T19" fmla="*/ 214 h 775"/>
                <a:gd name="T20" fmla="*/ 48 w 512"/>
                <a:gd name="T21" fmla="*/ 189 h 775"/>
                <a:gd name="T22" fmla="*/ 119 w 512"/>
                <a:gd name="T23" fmla="*/ 181 h 775"/>
                <a:gd name="T24" fmla="*/ 131 w 512"/>
                <a:gd name="T25" fmla="*/ 186 h 775"/>
                <a:gd name="T26" fmla="*/ 166 w 512"/>
                <a:gd name="T27" fmla="*/ 239 h 775"/>
                <a:gd name="T28" fmla="*/ 202 w 512"/>
                <a:gd name="T29" fmla="*/ 186 h 775"/>
                <a:gd name="T30" fmla="*/ 213 w 512"/>
                <a:gd name="T31" fmla="*/ 181 h 775"/>
                <a:gd name="T32" fmla="*/ 269 w 512"/>
                <a:gd name="T33" fmla="*/ 184 h 775"/>
                <a:gd name="T34" fmla="*/ 286 w 512"/>
                <a:gd name="T35" fmla="*/ 190 h 775"/>
                <a:gd name="T36" fmla="*/ 361 w 512"/>
                <a:gd name="T37" fmla="*/ 220 h 775"/>
                <a:gd name="T38" fmla="*/ 454 w 512"/>
                <a:gd name="T39" fmla="*/ 179 h 775"/>
                <a:gd name="T40" fmla="*/ 503 w 512"/>
                <a:gd name="T41" fmla="*/ 193 h 775"/>
                <a:gd name="T42" fmla="*/ 488 w 512"/>
                <a:gd name="T43" fmla="*/ 243 h 775"/>
                <a:gd name="T44" fmla="*/ 382 w 512"/>
                <a:gd name="T45" fmla="*/ 290 h 775"/>
                <a:gd name="T46" fmla="*/ 359 w 512"/>
                <a:gd name="T47" fmla="*/ 294 h 775"/>
                <a:gd name="T48" fmla="*/ 266 w 512"/>
                <a:gd name="T49" fmla="*/ 263 h 775"/>
                <a:gd name="T50" fmla="*/ 261 w 512"/>
                <a:gd name="T51" fmla="*/ 265 h 775"/>
                <a:gd name="T52" fmla="*/ 250 w 512"/>
                <a:gd name="T53" fmla="*/ 737 h 775"/>
                <a:gd name="T54" fmla="*/ 168 w 512"/>
                <a:gd name="T55" fmla="*/ 1 h 775"/>
                <a:gd name="T56" fmla="*/ 233 w 512"/>
                <a:gd name="T57" fmla="*/ 72 h 775"/>
                <a:gd name="T58" fmla="*/ 165 w 512"/>
                <a:gd name="T59" fmla="*/ 157 h 775"/>
                <a:gd name="T60" fmla="*/ 99 w 512"/>
                <a:gd name="T61" fmla="*/ 70 h 775"/>
                <a:gd name="T62" fmla="*/ 168 w 512"/>
                <a:gd name="T63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" h="775">
                  <a:moveTo>
                    <a:pt x="250" y="737"/>
                  </a:moveTo>
                  <a:cubicBezTo>
                    <a:pt x="249" y="758"/>
                    <a:pt x="228" y="775"/>
                    <a:pt x="209" y="775"/>
                  </a:cubicBezTo>
                  <a:cubicBezTo>
                    <a:pt x="196" y="775"/>
                    <a:pt x="180" y="770"/>
                    <a:pt x="173" y="762"/>
                  </a:cubicBezTo>
                  <a:cubicBezTo>
                    <a:pt x="170" y="757"/>
                    <a:pt x="163" y="757"/>
                    <a:pt x="159" y="762"/>
                  </a:cubicBezTo>
                  <a:cubicBezTo>
                    <a:pt x="153" y="770"/>
                    <a:pt x="137" y="775"/>
                    <a:pt x="124" y="775"/>
                  </a:cubicBezTo>
                  <a:cubicBezTo>
                    <a:pt x="105" y="775"/>
                    <a:pt x="84" y="758"/>
                    <a:pt x="83" y="737"/>
                  </a:cubicBezTo>
                  <a:cubicBezTo>
                    <a:pt x="75" y="475"/>
                    <a:pt x="75" y="475"/>
                    <a:pt x="75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6" y="472"/>
                    <a:pt x="24" y="460"/>
                    <a:pt x="21" y="441"/>
                  </a:cubicBezTo>
                  <a:cubicBezTo>
                    <a:pt x="0" y="333"/>
                    <a:pt x="4" y="328"/>
                    <a:pt x="19" y="214"/>
                  </a:cubicBezTo>
                  <a:cubicBezTo>
                    <a:pt x="21" y="206"/>
                    <a:pt x="30" y="191"/>
                    <a:pt x="48" y="189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4" y="180"/>
                    <a:pt x="128" y="182"/>
                    <a:pt x="131" y="186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4" y="182"/>
                    <a:pt x="209" y="180"/>
                    <a:pt x="213" y="181"/>
                  </a:cubicBezTo>
                  <a:cubicBezTo>
                    <a:pt x="219" y="181"/>
                    <a:pt x="248" y="183"/>
                    <a:pt x="269" y="184"/>
                  </a:cubicBezTo>
                  <a:cubicBezTo>
                    <a:pt x="275" y="185"/>
                    <a:pt x="281" y="186"/>
                    <a:pt x="286" y="190"/>
                  </a:cubicBezTo>
                  <a:cubicBezTo>
                    <a:pt x="309" y="204"/>
                    <a:pt x="334" y="215"/>
                    <a:pt x="361" y="220"/>
                  </a:cubicBezTo>
                  <a:cubicBezTo>
                    <a:pt x="393" y="209"/>
                    <a:pt x="424" y="195"/>
                    <a:pt x="454" y="179"/>
                  </a:cubicBezTo>
                  <a:cubicBezTo>
                    <a:pt x="471" y="169"/>
                    <a:pt x="493" y="176"/>
                    <a:pt x="503" y="193"/>
                  </a:cubicBezTo>
                  <a:cubicBezTo>
                    <a:pt x="512" y="211"/>
                    <a:pt x="506" y="233"/>
                    <a:pt x="488" y="243"/>
                  </a:cubicBezTo>
                  <a:cubicBezTo>
                    <a:pt x="452" y="262"/>
                    <a:pt x="420" y="274"/>
                    <a:pt x="382" y="290"/>
                  </a:cubicBezTo>
                  <a:cubicBezTo>
                    <a:pt x="375" y="293"/>
                    <a:pt x="367" y="295"/>
                    <a:pt x="359" y="294"/>
                  </a:cubicBezTo>
                  <a:cubicBezTo>
                    <a:pt x="326" y="288"/>
                    <a:pt x="296" y="279"/>
                    <a:pt x="266" y="263"/>
                  </a:cubicBezTo>
                  <a:cubicBezTo>
                    <a:pt x="261" y="265"/>
                    <a:pt x="261" y="265"/>
                    <a:pt x="261" y="265"/>
                  </a:cubicBezTo>
                  <a:cubicBezTo>
                    <a:pt x="250" y="737"/>
                    <a:pt x="250" y="737"/>
                    <a:pt x="250" y="737"/>
                  </a:cubicBezTo>
                  <a:close/>
                  <a:moveTo>
                    <a:pt x="168" y="1"/>
                  </a:moveTo>
                  <a:cubicBezTo>
                    <a:pt x="205" y="1"/>
                    <a:pt x="234" y="33"/>
                    <a:pt x="233" y="72"/>
                  </a:cubicBezTo>
                  <a:cubicBezTo>
                    <a:pt x="233" y="111"/>
                    <a:pt x="202" y="158"/>
                    <a:pt x="165" y="157"/>
                  </a:cubicBezTo>
                  <a:cubicBezTo>
                    <a:pt x="128" y="156"/>
                    <a:pt x="99" y="109"/>
                    <a:pt x="99" y="70"/>
                  </a:cubicBezTo>
                  <a:cubicBezTo>
                    <a:pt x="100" y="31"/>
                    <a:pt x="131" y="0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b="1"/>
            </a:p>
          </p:txBody>
        </p:sp>
        <p:sp>
          <p:nvSpPr>
            <p:cNvPr id="38" name="Freeform 43"/>
            <p:cNvSpPr>
              <a:spLocks noEditPoints="1"/>
            </p:cNvSpPr>
            <p:nvPr/>
          </p:nvSpPr>
          <p:spPr bwMode="auto">
            <a:xfrm>
              <a:off x="6735299" y="1108698"/>
              <a:ext cx="434124" cy="433758"/>
            </a:xfrm>
            <a:custGeom>
              <a:avLst/>
              <a:gdLst>
                <a:gd name="T0" fmla="*/ 388 w 502"/>
                <a:gd name="T1" fmla="*/ 388 h 502"/>
                <a:gd name="T2" fmla="*/ 383 w 502"/>
                <a:gd name="T3" fmla="*/ 335 h 502"/>
                <a:gd name="T4" fmla="*/ 334 w 502"/>
                <a:gd name="T5" fmla="*/ 426 h 502"/>
                <a:gd name="T6" fmla="*/ 445 w 502"/>
                <a:gd name="T7" fmla="*/ 251 h 502"/>
                <a:gd name="T8" fmla="*/ 393 w 502"/>
                <a:gd name="T9" fmla="*/ 214 h 502"/>
                <a:gd name="T10" fmla="*/ 392 w 502"/>
                <a:gd name="T11" fmla="*/ 297 h 502"/>
                <a:gd name="T12" fmla="*/ 430 w 502"/>
                <a:gd name="T13" fmla="*/ 176 h 502"/>
                <a:gd name="T14" fmla="*/ 332 w 502"/>
                <a:gd name="T15" fmla="*/ 75 h 502"/>
                <a:gd name="T16" fmla="*/ 385 w 502"/>
                <a:gd name="T17" fmla="*/ 176 h 502"/>
                <a:gd name="T18" fmla="*/ 72 w 502"/>
                <a:gd name="T19" fmla="*/ 176 h 502"/>
                <a:gd name="T20" fmla="*/ 150 w 502"/>
                <a:gd name="T21" fmla="*/ 117 h 502"/>
                <a:gd name="T22" fmla="*/ 114 w 502"/>
                <a:gd name="T23" fmla="*/ 114 h 502"/>
                <a:gd name="T24" fmla="*/ 165 w 502"/>
                <a:gd name="T25" fmla="*/ 176 h 502"/>
                <a:gd name="T26" fmla="*/ 236 w 502"/>
                <a:gd name="T27" fmla="*/ 71 h 502"/>
                <a:gd name="T28" fmla="*/ 165 w 502"/>
                <a:gd name="T29" fmla="*/ 176 h 502"/>
                <a:gd name="T30" fmla="*/ 345 w 502"/>
                <a:gd name="T31" fmla="*/ 176 h 502"/>
                <a:gd name="T32" fmla="*/ 274 w 502"/>
                <a:gd name="T33" fmla="*/ 71 h 502"/>
                <a:gd name="T34" fmla="*/ 354 w 502"/>
                <a:gd name="T35" fmla="*/ 214 h 502"/>
                <a:gd name="T36" fmla="*/ 274 w 502"/>
                <a:gd name="T37" fmla="*/ 297 h 502"/>
                <a:gd name="T38" fmla="*/ 357 w 502"/>
                <a:gd name="T39" fmla="*/ 252 h 502"/>
                <a:gd name="T40" fmla="*/ 236 w 502"/>
                <a:gd name="T41" fmla="*/ 214 h 502"/>
                <a:gd name="T42" fmla="*/ 153 w 502"/>
                <a:gd name="T43" fmla="*/ 252 h 502"/>
                <a:gd name="T44" fmla="*/ 236 w 502"/>
                <a:gd name="T45" fmla="*/ 297 h 502"/>
                <a:gd name="T46" fmla="*/ 118 w 502"/>
                <a:gd name="T47" fmla="*/ 214 h 502"/>
                <a:gd name="T48" fmla="*/ 57 w 502"/>
                <a:gd name="T49" fmla="*/ 251 h 502"/>
                <a:gd name="T50" fmla="*/ 119 w 502"/>
                <a:gd name="T51" fmla="*/ 297 h 502"/>
                <a:gd name="T52" fmla="*/ 118 w 502"/>
                <a:gd name="T53" fmla="*/ 214 h 502"/>
                <a:gd name="T54" fmla="*/ 274 w 502"/>
                <a:gd name="T55" fmla="*/ 335 h 502"/>
                <a:gd name="T56" fmla="*/ 328 w 502"/>
                <a:gd name="T57" fmla="*/ 367 h 502"/>
                <a:gd name="T58" fmla="*/ 236 w 502"/>
                <a:gd name="T59" fmla="*/ 335 h 502"/>
                <a:gd name="T60" fmla="*/ 182 w 502"/>
                <a:gd name="T61" fmla="*/ 367 h 502"/>
                <a:gd name="T62" fmla="*/ 236 w 502"/>
                <a:gd name="T63" fmla="*/ 335 h 502"/>
                <a:gd name="T64" fmla="*/ 77 w 502"/>
                <a:gd name="T65" fmla="*/ 335 h 502"/>
                <a:gd name="T66" fmla="*/ 181 w 502"/>
                <a:gd name="T67" fmla="*/ 431 h 502"/>
                <a:gd name="T68" fmla="*/ 128 w 502"/>
                <a:gd name="T69" fmla="*/ 335 h 502"/>
                <a:gd name="T70" fmla="*/ 251 w 502"/>
                <a:gd name="T71" fmla="*/ 502 h 502"/>
                <a:gd name="T72" fmla="*/ 0 w 502"/>
                <a:gd name="T73" fmla="*/ 251 h 502"/>
                <a:gd name="T74" fmla="*/ 251 w 502"/>
                <a:gd name="T75" fmla="*/ 0 h 502"/>
                <a:gd name="T76" fmla="*/ 502 w 502"/>
                <a:gd name="T77" fmla="*/ 2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2" h="502">
                  <a:moveTo>
                    <a:pt x="334" y="426"/>
                  </a:moveTo>
                  <a:cubicBezTo>
                    <a:pt x="355" y="416"/>
                    <a:pt x="373" y="403"/>
                    <a:pt x="388" y="388"/>
                  </a:cubicBezTo>
                  <a:cubicBezTo>
                    <a:pt x="403" y="373"/>
                    <a:pt x="416" y="354"/>
                    <a:pt x="425" y="335"/>
                  </a:cubicBezTo>
                  <a:cubicBezTo>
                    <a:pt x="383" y="335"/>
                    <a:pt x="383" y="335"/>
                    <a:pt x="383" y="335"/>
                  </a:cubicBezTo>
                  <a:cubicBezTo>
                    <a:pt x="377" y="352"/>
                    <a:pt x="370" y="370"/>
                    <a:pt x="362" y="385"/>
                  </a:cubicBezTo>
                  <a:cubicBezTo>
                    <a:pt x="354" y="400"/>
                    <a:pt x="345" y="413"/>
                    <a:pt x="334" y="426"/>
                  </a:cubicBezTo>
                  <a:close/>
                  <a:moveTo>
                    <a:pt x="439" y="297"/>
                  </a:moveTo>
                  <a:cubicBezTo>
                    <a:pt x="443" y="282"/>
                    <a:pt x="445" y="267"/>
                    <a:pt x="445" y="251"/>
                  </a:cubicBezTo>
                  <a:cubicBezTo>
                    <a:pt x="445" y="238"/>
                    <a:pt x="444" y="226"/>
                    <a:pt x="442" y="214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5" y="227"/>
                    <a:pt x="395" y="239"/>
                    <a:pt x="395" y="252"/>
                  </a:cubicBezTo>
                  <a:cubicBezTo>
                    <a:pt x="395" y="267"/>
                    <a:pt x="394" y="282"/>
                    <a:pt x="392" y="297"/>
                  </a:cubicBezTo>
                  <a:cubicBezTo>
                    <a:pt x="439" y="297"/>
                    <a:pt x="439" y="297"/>
                    <a:pt x="439" y="297"/>
                  </a:cubicBezTo>
                  <a:close/>
                  <a:moveTo>
                    <a:pt x="430" y="176"/>
                  </a:moveTo>
                  <a:cubicBezTo>
                    <a:pt x="420" y="153"/>
                    <a:pt x="406" y="132"/>
                    <a:pt x="388" y="114"/>
                  </a:cubicBezTo>
                  <a:cubicBezTo>
                    <a:pt x="372" y="98"/>
                    <a:pt x="353" y="84"/>
                    <a:pt x="332" y="75"/>
                  </a:cubicBezTo>
                  <a:cubicBezTo>
                    <a:pt x="343" y="88"/>
                    <a:pt x="353" y="102"/>
                    <a:pt x="361" y="117"/>
                  </a:cubicBezTo>
                  <a:cubicBezTo>
                    <a:pt x="371" y="135"/>
                    <a:pt x="379" y="155"/>
                    <a:pt x="385" y="176"/>
                  </a:cubicBezTo>
                  <a:cubicBezTo>
                    <a:pt x="430" y="176"/>
                    <a:pt x="430" y="176"/>
                    <a:pt x="430" y="176"/>
                  </a:cubicBezTo>
                  <a:close/>
                  <a:moveTo>
                    <a:pt x="72" y="17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31" y="155"/>
                    <a:pt x="139" y="135"/>
                    <a:pt x="150" y="117"/>
                  </a:cubicBezTo>
                  <a:cubicBezTo>
                    <a:pt x="159" y="100"/>
                    <a:pt x="170" y="84"/>
                    <a:pt x="183" y="69"/>
                  </a:cubicBezTo>
                  <a:cubicBezTo>
                    <a:pt x="157" y="79"/>
                    <a:pt x="133" y="94"/>
                    <a:pt x="114" y="114"/>
                  </a:cubicBezTo>
                  <a:cubicBezTo>
                    <a:pt x="96" y="132"/>
                    <a:pt x="82" y="153"/>
                    <a:pt x="72" y="176"/>
                  </a:cubicBezTo>
                  <a:close/>
                  <a:moveTo>
                    <a:pt x="165" y="176"/>
                  </a:moveTo>
                  <a:cubicBezTo>
                    <a:pt x="236" y="176"/>
                    <a:pt x="236" y="176"/>
                    <a:pt x="236" y="176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15" y="88"/>
                    <a:pt x="197" y="110"/>
                    <a:pt x="183" y="135"/>
                  </a:cubicBezTo>
                  <a:cubicBezTo>
                    <a:pt x="176" y="148"/>
                    <a:pt x="170" y="162"/>
                    <a:pt x="165" y="176"/>
                  </a:cubicBezTo>
                  <a:close/>
                  <a:moveTo>
                    <a:pt x="274" y="176"/>
                  </a:moveTo>
                  <a:cubicBezTo>
                    <a:pt x="345" y="176"/>
                    <a:pt x="345" y="176"/>
                    <a:pt x="345" y="176"/>
                  </a:cubicBezTo>
                  <a:cubicBezTo>
                    <a:pt x="341" y="162"/>
                    <a:pt x="335" y="148"/>
                    <a:pt x="327" y="135"/>
                  </a:cubicBezTo>
                  <a:cubicBezTo>
                    <a:pt x="314" y="110"/>
                    <a:pt x="296" y="88"/>
                    <a:pt x="274" y="71"/>
                  </a:cubicBezTo>
                  <a:cubicBezTo>
                    <a:pt x="274" y="176"/>
                    <a:pt x="274" y="176"/>
                    <a:pt x="274" y="176"/>
                  </a:cubicBezTo>
                  <a:close/>
                  <a:moveTo>
                    <a:pt x="354" y="214"/>
                  </a:moveTo>
                  <a:cubicBezTo>
                    <a:pt x="274" y="214"/>
                    <a:pt x="274" y="214"/>
                    <a:pt x="274" y="214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353" y="297"/>
                    <a:pt x="353" y="297"/>
                    <a:pt x="353" y="297"/>
                  </a:cubicBezTo>
                  <a:cubicBezTo>
                    <a:pt x="356" y="282"/>
                    <a:pt x="357" y="267"/>
                    <a:pt x="357" y="252"/>
                  </a:cubicBezTo>
                  <a:cubicBezTo>
                    <a:pt x="357" y="239"/>
                    <a:pt x="356" y="227"/>
                    <a:pt x="354" y="214"/>
                  </a:cubicBezTo>
                  <a:close/>
                  <a:moveTo>
                    <a:pt x="236" y="214"/>
                  </a:moveTo>
                  <a:cubicBezTo>
                    <a:pt x="156" y="214"/>
                    <a:pt x="156" y="214"/>
                    <a:pt x="156" y="214"/>
                  </a:cubicBezTo>
                  <a:cubicBezTo>
                    <a:pt x="154" y="227"/>
                    <a:pt x="153" y="239"/>
                    <a:pt x="153" y="252"/>
                  </a:cubicBezTo>
                  <a:cubicBezTo>
                    <a:pt x="153" y="267"/>
                    <a:pt x="155" y="282"/>
                    <a:pt x="158" y="297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36" y="214"/>
                    <a:pt x="236" y="214"/>
                    <a:pt x="236" y="214"/>
                  </a:cubicBezTo>
                  <a:close/>
                  <a:moveTo>
                    <a:pt x="118" y="214"/>
                  </a:moveTo>
                  <a:cubicBezTo>
                    <a:pt x="61" y="214"/>
                    <a:pt x="61" y="214"/>
                    <a:pt x="61" y="214"/>
                  </a:cubicBezTo>
                  <a:cubicBezTo>
                    <a:pt x="59" y="226"/>
                    <a:pt x="57" y="238"/>
                    <a:pt x="57" y="251"/>
                  </a:cubicBezTo>
                  <a:cubicBezTo>
                    <a:pt x="57" y="267"/>
                    <a:pt x="59" y="282"/>
                    <a:pt x="63" y="297"/>
                  </a:cubicBezTo>
                  <a:cubicBezTo>
                    <a:pt x="119" y="297"/>
                    <a:pt x="119" y="297"/>
                    <a:pt x="119" y="297"/>
                  </a:cubicBezTo>
                  <a:cubicBezTo>
                    <a:pt x="116" y="282"/>
                    <a:pt x="115" y="267"/>
                    <a:pt x="115" y="252"/>
                  </a:cubicBezTo>
                  <a:cubicBezTo>
                    <a:pt x="115" y="239"/>
                    <a:pt x="116" y="227"/>
                    <a:pt x="118" y="214"/>
                  </a:cubicBezTo>
                  <a:close/>
                  <a:moveTo>
                    <a:pt x="342" y="335"/>
                  </a:moveTo>
                  <a:cubicBezTo>
                    <a:pt x="274" y="335"/>
                    <a:pt x="274" y="335"/>
                    <a:pt x="274" y="335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96" y="415"/>
                    <a:pt x="315" y="392"/>
                    <a:pt x="328" y="367"/>
                  </a:cubicBezTo>
                  <a:cubicBezTo>
                    <a:pt x="334" y="357"/>
                    <a:pt x="338" y="346"/>
                    <a:pt x="342" y="335"/>
                  </a:cubicBezTo>
                  <a:close/>
                  <a:moveTo>
                    <a:pt x="236" y="335"/>
                  </a:moveTo>
                  <a:cubicBezTo>
                    <a:pt x="168" y="335"/>
                    <a:pt x="168" y="335"/>
                    <a:pt x="168" y="335"/>
                  </a:cubicBezTo>
                  <a:cubicBezTo>
                    <a:pt x="172" y="346"/>
                    <a:pt x="177" y="357"/>
                    <a:pt x="182" y="367"/>
                  </a:cubicBezTo>
                  <a:cubicBezTo>
                    <a:pt x="196" y="392"/>
                    <a:pt x="214" y="415"/>
                    <a:pt x="236" y="433"/>
                  </a:cubicBezTo>
                  <a:cubicBezTo>
                    <a:pt x="236" y="335"/>
                    <a:pt x="236" y="335"/>
                    <a:pt x="236" y="335"/>
                  </a:cubicBezTo>
                  <a:close/>
                  <a:moveTo>
                    <a:pt x="128" y="335"/>
                  </a:moveTo>
                  <a:cubicBezTo>
                    <a:pt x="77" y="335"/>
                    <a:pt x="77" y="335"/>
                    <a:pt x="77" y="335"/>
                  </a:cubicBezTo>
                  <a:cubicBezTo>
                    <a:pt x="86" y="354"/>
                    <a:pt x="99" y="373"/>
                    <a:pt x="114" y="388"/>
                  </a:cubicBezTo>
                  <a:cubicBezTo>
                    <a:pt x="133" y="407"/>
                    <a:pt x="155" y="422"/>
                    <a:pt x="181" y="431"/>
                  </a:cubicBezTo>
                  <a:cubicBezTo>
                    <a:pt x="168" y="417"/>
                    <a:pt x="158" y="402"/>
                    <a:pt x="149" y="385"/>
                  </a:cubicBezTo>
                  <a:cubicBezTo>
                    <a:pt x="140" y="370"/>
                    <a:pt x="133" y="352"/>
                    <a:pt x="128" y="335"/>
                  </a:cubicBezTo>
                  <a:close/>
                  <a:moveTo>
                    <a:pt x="429" y="428"/>
                  </a:moveTo>
                  <a:cubicBezTo>
                    <a:pt x="383" y="474"/>
                    <a:pt x="321" y="502"/>
                    <a:pt x="251" y="502"/>
                  </a:cubicBezTo>
                  <a:cubicBezTo>
                    <a:pt x="182" y="502"/>
                    <a:pt x="119" y="474"/>
                    <a:pt x="74" y="428"/>
                  </a:cubicBezTo>
                  <a:cubicBezTo>
                    <a:pt x="28" y="383"/>
                    <a:pt x="0" y="320"/>
                    <a:pt x="0" y="251"/>
                  </a:cubicBezTo>
                  <a:cubicBezTo>
                    <a:pt x="0" y="182"/>
                    <a:pt x="28" y="119"/>
                    <a:pt x="74" y="73"/>
                  </a:cubicBezTo>
                  <a:cubicBezTo>
                    <a:pt x="119" y="28"/>
                    <a:pt x="182" y="0"/>
                    <a:pt x="251" y="0"/>
                  </a:cubicBezTo>
                  <a:cubicBezTo>
                    <a:pt x="321" y="0"/>
                    <a:pt x="383" y="28"/>
                    <a:pt x="429" y="73"/>
                  </a:cubicBezTo>
                  <a:cubicBezTo>
                    <a:pt x="474" y="119"/>
                    <a:pt x="502" y="182"/>
                    <a:pt x="502" y="251"/>
                  </a:cubicBezTo>
                  <a:cubicBezTo>
                    <a:pt x="502" y="320"/>
                    <a:pt x="474" y="383"/>
                    <a:pt x="429" y="4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 b="1"/>
            </a:p>
          </p:txBody>
        </p:sp>
      </p:grpSp>
    </p:spTree>
    <p:extLst>
      <p:ext uri="{BB962C8B-B14F-4D97-AF65-F5344CB8AC3E}">
        <p14:creationId xmlns:p14="http://schemas.microsoft.com/office/powerpoint/2010/main" val="19087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1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3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5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5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7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9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7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1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00"/>
                            </p:stCondLst>
                            <p:childTnLst>
                              <p:par>
                                <p:cTn id="7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5" grpId="3" animBg="1"/>
      <p:bldP spid="5" grpId="4" animBg="1"/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8" grpId="2" animBg="1"/>
      <p:bldP spid="8" grpId="3" animBg="1"/>
      <p:bldP spid="8" grpId="4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67908" y="-879297"/>
            <a:ext cx="1756222" cy="1756222"/>
            <a:chOff x="2894659" y="1465288"/>
            <a:chExt cx="1727827" cy="1727827"/>
          </a:xfrm>
        </p:grpSpPr>
        <p:grpSp>
          <p:nvGrpSpPr>
            <p:cNvPr id="5" name="组合 4"/>
            <p:cNvGrpSpPr/>
            <p:nvPr/>
          </p:nvGrpSpPr>
          <p:grpSpPr>
            <a:xfrm rot="1771504">
              <a:off x="2914532" y="1485269"/>
              <a:ext cx="1688083" cy="1687866"/>
              <a:chOff x="1827622" y="1343919"/>
              <a:chExt cx="2304000" cy="23040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4350"/>
                <a:endParaRPr lang="zh-CN" altLang="en-US" sz="105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4350"/>
                <a:endParaRPr lang="zh-CN" altLang="en-US" sz="105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6" name="流程图: 联系 5"/>
            <p:cNvSpPr/>
            <p:nvPr/>
          </p:nvSpPr>
          <p:spPr>
            <a:xfrm>
              <a:off x="2894659" y="1465288"/>
              <a:ext cx="1727827" cy="1727827"/>
            </a:xfrm>
            <a:prstGeom prst="flowChartConnector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771504">
            <a:off x="3575961" y="378943"/>
            <a:ext cx="272244" cy="272209"/>
            <a:chOff x="1827622" y="1343919"/>
            <a:chExt cx="2304000" cy="2304000"/>
          </a:xfrm>
        </p:grpSpPr>
        <p:sp>
          <p:nvSpPr>
            <p:cNvPr id="10" name="椭圆 9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rot="1771504">
            <a:off x="5177750" y="37315"/>
            <a:ext cx="272244" cy="272209"/>
            <a:chOff x="1827622" y="1343919"/>
            <a:chExt cx="2304000" cy="2304000"/>
          </a:xfrm>
        </p:grpSpPr>
        <p:sp>
          <p:nvSpPr>
            <p:cNvPr id="13" name="椭圆 12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 rot="1771504">
            <a:off x="4219534" y="449833"/>
            <a:ext cx="216832" cy="216804"/>
            <a:chOff x="1827622" y="1343919"/>
            <a:chExt cx="2304000" cy="2304000"/>
          </a:xfrm>
        </p:grpSpPr>
        <p:sp>
          <p:nvSpPr>
            <p:cNvPr id="16" name="椭圆 1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1771504">
            <a:off x="4695050" y="474507"/>
            <a:ext cx="402249" cy="402197"/>
            <a:chOff x="1827622" y="1343919"/>
            <a:chExt cx="2304000" cy="2304000"/>
          </a:xfrm>
        </p:grpSpPr>
        <p:sp>
          <p:nvSpPr>
            <p:cNvPr id="19" name="椭圆 1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rot="1771504">
            <a:off x="3507274" y="-102313"/>
            <a:ext cx="166140" cy="166119"/>
            <a:chOff x="1827622" y="1343919"/>
            <a:chExt cx="2304000" cy="2304000"/>
          </a:xfrm>
        </p:grpSpPr>
        <p:sp>
          <p:nvSpPr>
            <p:cNvPr id="22" name="椭圆 2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rot="1771504">
            <a:off x="3897083" y="823288"/>
            <a:ext cx="229240" cy="202742"/>
            <a:chOff x="1827622" y="1343919"/>
            <a:chExt cx="2304000" cy="2304000"/>
          </a:xfrm>
        </p:grpSpPr>
        <p:sp>
          <p:nvSpPr>
            <p:cNvPr id="25" name="椭圆 2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1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1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938055" y="-4064"/>
            <a:ext cx="109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A7B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786895" y="1852418"/>
            <a:ext cx="862552" cy="1012413"/>
            <a:chOff x="1254722" y="1864234"/>
            <a:chExt cx="762943" cy="1012413"/>
          </a:xfrm>
        </p:grpSpPr>
        <p:grpSp>
          <p:nvGrpSpPr>
            <p:cNvPr id="29" name="组合 28"/>
            <p:cNvGrpSpPr/>
            <p:nvPr/>
          </p:nvGrpSpPr>
          <p:grpSpPr>
            <a:xfrm>
              <a:off x="1254722" y="1864234"/>
              <a:ext cx="762943" cy="762943"/>
              <a:chOff x="2894659" y="1465288"/>
              <a:chExt cx="1727827" cy="1727827"/>
            </a:xfrm>
          </p:grpSpPr>
          <p:grpSp>
            <p:nvGrpSpPr>
              <p:cNvPr id="31" name="组合 30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100" b="1">
                    <a:solidFill>
                      <a:srgbClr val="00B7CA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100" b="1">
                    <a:solidFill>
                      <a:srgbClr val="00B7CA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32" name="流程图: 联系 31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00B7CA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78895" y="2045650"/>
              <a:ext cx="52647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4515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01</a:t>
              </a:r>
              <a:endParaRPr lang="zh-CN" altLang="en-US" sz="2400" b="1" dirty="0">
                <a:solidFill>
                  <a:srgbClr val="F4515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91192" y="1852418"/>
            <a:ext cx="862552" cy="1019893"/>
            <a:chOff x="2705448" y="1864234"/>
            <a:chExt cx="762943" cy="1019893"/>
          </a:xfrm>
        </p:grpSpPr>
        <p:grpSp>
          <p:nvGrpSpPr>
            <p:cNvPr id="36" name="组合 35"/>
            <p:cNvGrpSpPr/>
            <p:nvPr/>
          </p:nvGrpSpPr>
          <p:grpSpPr>
            <a:xfrm>
              <a:off x="2705448" y="1864234"/>
              <a:ext cx="762943" cy="762943"/>
              <a:chOff x="2894659" y="1465288"/>
              <a:chExt cx="1727827" cy="1727827"/>
            </a:xfrm>
          </p:grpSpPr>
          <p:grpSp>
            <p:nvGrpSpPr>
              <p:cNvPr id="38" name="组合 37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100" b="1">
                    <a:solidFill>
                      <a:srgbClr val="FFB757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100" b="1">
                    <a:solidFill>
                      <a:srgbClr val="FFB757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39" name="流程图: 联系 38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rgbClr val="FFB757"/>
                  </a:solidFill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2824946" y="2053130"/>
              <a:ext cx="52647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A538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02</a:t>
              </a:r>
              <a:endParaRPr lang="zh-CN" altLang="en-US" sz="2400" b="1" dirty="0">
                <a:solidFill>
                  <a:srgbClr val="FFA538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801708" y="1846024"/>
            <a:ext cx="862552" cy="1015712"/>
            <a:chOff x="4132381" y="1864234"/>
            <a:chExt cx="762943" cy="1015712"/>
          </a:xfrm>
        </p:grpSpPr>
        <p:grpSp>
          <p:nvGrpSpPr>
            <p:cNvPr id="43" name="组合 42"/>
            <p:cNvGrpSpPr/>
            <p:nvPr/>
          </p:nvGrpSpPr>
          <p:grpSpPr>
            <a:xfrm>
              <a:off x="4132381" y="1864234"/>
              <a:ext cx="762943" cy="762943"/>
              <a:chOff x="2894659" y="1465288"/>
              <a:chExt cx="1727827" cy="1727827"/>
            </a:xfrm>
          </p:grpSpPr>
          <p:grpSp>
            <p:nvGrpSpPr>
              <p:cNvPr id="45" name="组合 44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10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10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46" name="流程图: 联系 45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4247986" y="2048949"/>
              <a:ext cx="52647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6C407D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03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66004" y="1846024"/>
            <a:ext cx="862552" cy="1011898"/>
            <a:chOff x="5617616" y="1872229"/>
            <a:chExt cx="762943" cy="1011898"/>
          </a:xfrm>
        </p:grpSpPr>
        <p:grpSp>
          <p:nvGrpSpPr>
            <p:cNvPr id="50" name="组合 49"/>
            <p:cNvGrpSpPr/>
            <p:nvPr/>
          </p:nvGrpSpPr>
          <p:grpSpPr>
            <a:xfrm>
              <a:off x="5617616" y="1872229"/>
              <a:ext cx="762943" cy="762943"/>
              <a:chOff x="2894659" y="1465288"/>
              <a:chExt cx="1727827" cy="1727827"/>
            </a:xfrm>
          </p:grpSpPr>
          <p:grpSp>
            <p:nvGrpSpPr>
              <p:cNvPr id="52" name="组合 51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54" name="椭圆 53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10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10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53" name="流程图: 联系 52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/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5735850" y="2053130"/>
              <a:ext cx="52647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0A7B7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04</a:t>
              </a:r>
              <a:endParaRPr lang="zh-CN" altLang="en-US" sz="2400" b="1" dirty="0">
                <a:solidFill>
                  <a:srgbClr val="00A7B7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629113" y="3091476"/>
            <a:ext cx="1251800" cy="644502"/>
            <a:chOff x="1096942" y="3103294"/>
            <a:chExt cx="1107240" cy="644502"/>
          </a:xfrm>
        </p:grpSpPr>
        <p:sp>
          <p:nvSpPr>
            <p:cNvPr id="57" name="文本框 56"/>
            <p:cNvSpPr txBox="1"/>
            <p:nvPr/>
          </p:nvSpPr>
          <p:spPr>
            <a:xfrm>
              <a:off x="1096942" y="3103294"/>
              <a:ext cx="10852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F45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</a:t>
              </a:r>
              <a:r>
                <a:rPr lang="en-US" altLang="zh-CN" sz="1200" b="1" dirty="0">
                  <a:solidFill>
                    <a:srgbClr val="F45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</a:t>
              </a:r>
              <a:r>
                <a:rPr lang="zh-CN" altLang="en-US" sz="1200" b="1" dirty="0">
                  <a:solidFill>
                    <a:srgbClr val="F451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96942" y="3470797"/>
              <a:ext cx="1107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606089" y="3089168"/>
            <a:ext cx="2411642" cy="646044"/>
            <a:chOff x="2020347" y="3100986"/>
            <a:chExt cx="2133141" cy="646044"/>
          </a:xfrm>
        </p:grpSpPr>
        <p:sp>
          <p:nvSpPr>
            <p:cNvPr id="60" name="文本框 59"/>
            <p:cNvSpPr txBox="1"/>
            <p:nvPr/>
          </p:nvSpPr>
          <p:spPr>
            <a:xfrm>
              <a:off x="2020347" y="3100986"/>
              <a:ext cx="2133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FFA5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非阻塞</a:t>
              </a:r>
              <a:r>
                <a:rPr lang="en-US" altLang="zh-CN" sz="1200" b="1" dirty="0">
                  <a:solidFill>
                    <a:srgbClr val="FFA5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</a:t>
              </a:r>
              <a:r>
                <a:rPr lang="zh-CN" altLang="en-US" sz="1200" b="1" dirty="0">
                  <a:solidFill>
                    <a:srgbClr val="FFA5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模型与</a:t>
              </a:r>
              <a:endParaRPr lang="en-US" altLang="zh-CN" sz="1200" b="1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>
                  <a:solidFill>
                    <a:srgbClr val="FFA5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非阻塞套接字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504237" y="3470031"/>
              <a:ext cx="1165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137840" y="3092402"/>
            <a:ext cx="2411642" cy="642810"/>
            <a:chOff x="3444649" y="3104220"/>
            <a:chExt cx="2133141" cy="642810"/>
          </a:xfrm>
        </p:grpSpPr>
        <p:sp>
          <p:nvSpPr>
            <p:cNvPr id="63" name="文本框 62"/>
            <p:cNvSpPr txBox="1"/>
            <p:nvPr/>
          </p:nvSpPr>
          <p:spPr>
            <a:xfrm>
              <a:off x="3444649" y="3104220"/>
              <a:ext cx="2133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6C40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非阻塞套接字实现并发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928539" y="3470031"/>
              <a:ext cx="1165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668668" y="3073998"/>
            <a:ext cx="2411642" cy="653479"/>
            <a:chOff x="4999811" y="3100203"/>
            <a:chExt cx="2133141" cy="653479"/>
          </a:xfrm>
        </p:grpSpPr>
        <p:sp>
          <p:nvSpPr>
            <p:cNvPr id="66" name="文本框 65"/>
            <p:cNvSpPr txBox="1"/>
            <p:nvPr/>
          </p:nvSpPr>
          <p:spPr>
            <a:xfrm>
              <a:off x="4999811" y="3100203"/>
              <a:ext cx="2133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A7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</a:t>
              </a:r>
              <a:r>
                <a:rPr lang="zh-CN" altLang="en-US" sz="1200" b="1" dirty="0">
                  <a:solidFill>
                    <a:srgbClr val="00A7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多路复用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491146" y="3476683"/>
              <a:ext cx="1165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 rot="1771504">
            <a:off x="2317850" y="2354738"/>
            <a:ext cx="307788" cy="272209"/>
            <a:chOff x="1827622" y="1343919"/>
            <a:chExt cx="2304000" cy="2304000"/>
          </a:xfrm>
        </p:grpSpPr>
        <p:sp>
          <p:nvSpPr>
            <p:cNvPr id="69" name="椭圆 6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1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1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771504">
            <a:off x="3837716" y="2362767"/>
            <a:ext cx="307788" cy="272209"/>
            <a:chOff x="1827622" y="1343919"/>
            <a:chExt cx="2304000" cy="2304000"/>
          </a:xfrm>
        </p:grpSpPr>
        <p:sp>
          <p:nvSpPr>
            <p:cNvPr id="72" name="椭圆 7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1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1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 rot="1771504">
            <a:off x="5363622" y="2343056"/>
            <a:ext cx="307788" cy="272209"/>
            <a:chOff x="1827622" y="1343919"/>
            <a:chExt cx="2304000" cy="2304000"/>
          </a:xfrm>
        </p:grpSpPr>
        <p:sp>
          <p:nvSpPr>
            <p:cNvPr id="75" name="椭圆 7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1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1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rot="1771504">
            <a:off x="6861728" y="2346917"/>
            <a:ext cx="307788" cy="272209"/>
            <a:chOff x="1827622" y="1343919"/>
            <a:chExt cx="2304000" cy="2304000"/>
          </a:xfrm>
        </p:grpSpPr>
        <p:sp>
          <p:nvSpPr>
            <p:cNvPr id="78" name="椭圆 7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1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1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5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8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3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" presetClass="entr" presetSubtype="9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9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6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9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0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9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7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8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1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2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5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6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9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70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8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8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8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8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8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3" dur="8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8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8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3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" presetClass="entr" presetSubtype="9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9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9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8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8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8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8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8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3" dur="8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8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 noEditPoints="1"/>
          </p:cNvSpPr>
          <p:nvPr/>
        </p:nvSpPr>
        <p:spPr bwMode="auto">
          <a:xfrm>
            <a:off x="2985287" y="699542"/>
            <a:ext cx="3177001" cy="33006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Freeform 26"/>
          <p:cNvSpPr>
            <a:spLocks noEditPoints="1"/>
          </p:cNvSpPr>
          <p:nvPr/>
        </p:nvSpPr>
        <p:spPr bwMode="auto">
          <a:xfrm>
            <a:off x="2689972" y="699542"/>
            <a:ext cx="3767628" cy="33006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Freeform 27"/>
          <p:cNvSpPr>
            <a:spLocks noEditPoints="1"/>
          </p:cNvSpPr>
          <p:nvPr/>
        </p:nvSpPr>
        <p:spPr bwMode="auto">
          <a:xfrm>
            <a:off x="2338692" y="699542"/>
            <a:ext cx="4467807" cy="33006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Freeform 28"/>
          <p:cNvSpPr>
            <a:spLocks noEditPoints="1"/>
          </p:cNvSpPr>
          <p:nvPr/>
        </p:nvSpPr>
        <p:spPr bwMode="auto">
          <a:xfrm>
            <a:off x="1924300" y="699542"/>
            <a:ext cx="5297781" cy="3300676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8" name="Freeform 29"/>
          <p:cNvSpPr>
            <a:spLocks noEditPoints="1"/>
          </p:cNvSpPr>
          <p:nvPr/>
        </p:nvSpPr>
        <p:spPr bwMode="auto">
          <a:xfrm>
            <a:off x="1432510" y="699542"/>
            <a:ext cx="6281365" cy="3300676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9" name="Freeform 30"/>
          <p:cNvSpPr>
            <a:spLocks noEditPoints="1"/>
          </p:cNvSpPr>
          <p:nvPr/>
        </p:nvSpPr>
        <p:spPr bwMode="auto">
          <a:xfrm>
            <a:off x="849028" y="699542"/>
            <a:ext cx="7448329" cy="3300676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07889" y="1438149"/>
            <a:ext cx="1728225" cy="1728000"/>
            <a:chOff x="1827622" y="1343919"/>
            <a:chExt cx="2304000" cy="2304000"/>
          </a:xfrm>
        </p:grpSpPr>
        <p:sp>
          <p:nvSpPr>
            <p:cNvPr id="11" name="椭圆 1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77481" y="1393778"/>
              <a:ext cx="2204282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85800"/>
              <a:r>
                <a:rPr lang="zh-CN" altLang="en-US" sz="1400" b="1" dirty="0">
                  <a:solidFill>
                    <a:srgbClr val="F45159"/>
                  </a:solidFill>
                  <a:latin typeface="微软雅黑" pitchFamily="34" charset="-122"/>
                  <a:ea typeface="微软雅黑" pitchFamily="34" charset="-122"/>
                </a:rPr>
                <a:t>基本</a:t>
              </a:r>
              <a:r>
                <a:rPr lang="en-US" altLang="zh-CN" sz="1400" b="1" dirty="0">
                  <a:solidFill>
                    <a:srgbClr val="F45159"/>
                  </a:solidFill>
                  <a:latin typeface="微软雅黑" pitchFamily="34" charset="-122"/>
                  <a:ea typeface="微软雅黑" pitchFamily="34" charset="-122"/>
                </a:rPr>
                <a:t>IO</a:t>
              </a:r>
              <a:r>
                <a:rPr lang="zh-CN" altLang="en-US" sz="1400" b="1" dirty="0">
                  <a:solidFill>
                    <a:srgbClr val="F45159"/>
                  </a:solidFill>
                  <a:latin typeface="微软雅黑" pitchFamily="34" charset="-122"/>
                  <a:ea typeface="微软雅黑" pitchFamily="34" charset="-122"/>
                </a:rPr>
                <a:t>模型</a:t>
              </a:r>
            </a:p>
          </p:txBody>
        </p:sp>
      </p:grpSp>
      <p:sp>
        <p:nvSpPr>
          <p:cNvPr id="13" name="TextBox 26"/>
          <p:cNvSpPr txBox="1"/>
          <p:nvPr/>
        </p:nvSpPr>
        <p:spPr>
          <a:xfrm>
            <a:off x="3588552" y="3547419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√ </a:t>
            </a:r>
            <a:r>
              <a:rPr lang="zh-CN" altLang="en-US" sz="1000" b="1" kern="0" noProof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数据流概念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F4515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4666884" y="3547419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r>
              <a:rPr lang="zh-CN" altLang="en-US" sz="1000" b="1" kern="0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kern="0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000" b="1" kern="0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</a:p>
        </p:txBody>
      </p:sp>
      <p:sp>
        <p:nvSpPr>
          <p:cNvPr id="15" name="TextBox 28"/>
          <p:cNvSpPr txBox="1"/>
          <p:nvPr/>
        </p:nvSpPr>
        <p:spPr>
          <a:xfrm>
            <a:off x="3588552" y="3949364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√ </a:t>
            </a:r>
            <a:r>
              <a:rPr lang="en-US" altLang="zh-CN" sz="1000" b="1" kern="0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000" b="1" kern="0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</a:p>
        </p:txBody>
      </p:sp>
      <p:sp>
        <p:nvSpPr>
          <p:cNvPr id="16" name="TextBox 29"/>
          <p:cNvSpPr txBox="1"/>
          <p:nvPr/>
        </p:nvSpPr>
        <p:spPr>
          <a:xfrm>
            <a:off x="4666884" y="3949364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r>
              <a:rPr lang="zh-CN" altLang="en-US" sz="1000" b="1" kern="0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阻塞</a:t>
            </a:r>
            <a:r>
              <a:rPr lang="en-US" altLang="zh-CN" sz="1000" b="1" kern="0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endParaRPr lang="zh-CN" altLang="en-US" sz="1000" b="1" kern="0" dirty="0">
              <a:solidFill>
                <a:srgbClr val="F451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85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数据流的概念</a:t>
            </a:r>
          </a:p>
        </p:txBody>
      </p:sp>
      <p:pic>
        <p:nvPicPr>
          <p:cNvPr id="2" name="在线媒体 1" descr="屏幕录制2019-11-0414.59.37">
            <a:hlinkClick r:id="" action="ppaction://media"/>
            <a:extLst>
              <a:ext uri="{FF2B5EF4-FFF2-40B4-BE49-F238E27FC236}">
                <a16:creationId xmlns:a16="http://schemas.microsoft.com/office/drawing/2014/main" id="{FB22060D-A5ED-8D4B-AAD7-864A5452B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131" y="1108731"/>
            <a:ext cx="4437993" cy="33284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A909B3-4777-2D40-8165-9A1972056467}"/>
              </a:ext>
            </a:extLst>
          </p:cNvPr>
          <p:cNvSpPr txBox="1"/>
          <p:nvPr/>
        </p:nvSpPr>
        <p:spPr>
          <a:xfrm>
            <a:off x="5150500" y="1113239"/>
            <a:ext cx="35836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 </a:t>
            </a:r>
            <a:r>
              <a:rPr lang="zh-CN" altLang="en-US" sz="1400" b="1" dirty="0">
                <a:solidFill>
                  <a:srgbClr val="F45159"/>
                </a:solidFill>
              </a:rPr>
              <a:t> 数据流（</a:t>
            </a:r>
            <a:r>
              <a:rPr lang="en" altLang="zh-CN" sz="1400" b="1" dirty="0">
                <a:solidFill>
                  <a:srgbClr val="F45159"/>
                </a:solidFill>
              </a:rPr>
              <a:t>data stream</a:t>
            </a:r>
            <a:r>
              <a:rPr lang="zh-CN" altLang="en" sz="1400" dirty="0"/>
              <a:t>）</a:t>
            </a:r>
            <a:r>
              <a:rPr lang="zh-CN" altLang="en-US" sz="1400" dirty="0"/>
              <a:t>是一组有序，有起点和终点的字节的数据序列。是只能被读取一次或少数几次的点的有序序列。其包括输入流和输出流。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    数据流分为</a:t>
            </a:r>
            <a:r>
              <a:rPr lang="zh-CN" altLang="en-US" sz="1400" b="1" dirty="0">
                <a:solidFill>
                  <a:srgbClr val="F45159"/>
                </a:solidFill>
              </a:rPr>
              <a:t>输入流</a:t>
            </a:r>
            <a:r>
              <a:rPr lang="en-US" altLang="zh-CN" sz="1400" b="1" dirty="0">
                <a:solidFill>
                  <a:srgbClr val="F45159"/>
                </a:solidFill>
              </a:rPr>
              <a:t>(</a:t>
            </a:r>
            <a:r>
              <a:rPr lang="en" altLang="zh-CN" sz="1400" b="1" dirty="0" err="1">
                <a:solidFill>
                  <a:srgbClr val="F45159"/>
                </a:solidFill>
              </a:rPr>
              <a:t>InputStream</a:t>
            </a:r>
            <a:r>
              <a:rPr lang="en" altLang="zh-CN" sz="1400" b="1" dirty="0">
                <a:solidFill>
                  <a:srgbClr val="F45159"/>
                </a:solidFill>
              </a:rPr>
              <a:t>)</a:t>
            </a:r>
            <a:r>
              <a:rPr lang="zh-CN" altLang="en-US" sz="1400" b="1" dirty="0">
                <a:solidFill>
                  <a:srgbClr val="F45159"/>
                </a:solidFill>
              </a:rPr>
              <a:t>和输出流</a:t>
            </a:r>
            <a:r>
              <a:rPr lang="en-US" altLang="zh-CN" sz="1400" b="1" dirty="0">
                <a:solidFill>
                  <a:srgbClr val="F45159"/>
                </a:solidFill>
              </a:rPr>
              <a:t>(</a:t>
            </a:r>
            <a:r>
              <a:rPr lang="en" altLang="zh-CN" sz="1400" b="1" dirty="0" err="1">
                <a:solidFill>
                  <a:srgbClr val="F45159"/>
                </a:solidFill>
              </a:rPr>
              <a:t>OutputStream</a:t>
            </a:r>
            <a:r>
              <a:rPr lang="en" altLang="zh-CN" sz="1400" b="1" dirty="0">
                <a:solidFill>
                  <a:srgbClr val="F45159"/>
                </a:solidFill>
              </a:rPr>
              <a:t>)</a:t>
            </a:r>
            <a:r>
              <a:rPr lang="zh-CN" altLang="en-US" sz="1400" dirty="0"/>
              <a:t>两类。输入流只能读不能写，而输出流只能写不能读。通常程序中使用输入流读出数据，输出流写入数据，就好像数据流入到程序并从程序中流出。采用数据流使程序的输入输出操作独立与相关设备。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    输入流可从键盘或文件中获得数据，输出流可向显示器、</a:t>
            </a:r>
            <a:r>
              <a:rPr lang="zh-CN" altLang="en-US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打印机</a:t>
            </a:r>
            <a:r>
              <a:rPr lang="zh-CN" altLang="en-US" sz="1400" dirty="0"/>
              <a:t>或文件中传输数据</a:t>
            </a:r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347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 b="1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解释与</a:t>
            </a:r>
            <a:r>
              <a:rPr lang="en-US" altLang="zh-CN" sz="1800" b="1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 b="1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4C8300C-8055-094D-A8D7-26FAB7B335B8}"/>
              </a:ext>
            </a:extLst>
          </p:cNvPr>
          <p:cNvGrpSpPr/>
          <p:nvPr/>
        </p:nvGrpSpPr>
        <p:grpSpPr>
          <a:xfrm>
            <a:off x="326572" y="1296954"/>
            <a:ext cx="1315616" cy="704459"/>
            <a:chOff x="326572" y="1296954"/>
            <a:chExt cx="1315616" cy="704459"/>
          </a:xfrm>
        </p:grpSpPr>
        <p:sp>
          <p:nvSpPr>
            <p:cNvPr id="2" name="圆柱体 1">
              <a:extLst>
                <a:ext uri="{FF2B5EF4-FFF2-40B4-BE49-F238E27FC236}">
                  <a16:creationId xmlns:a16="http://schemas.microsoft.com/office/drawing/2014/main" id="{EE9B793F-A7ED-1D45-9F13-9F3EA02ACB5A}"/>
                </a:ext>
              </a:extLst>
            </p:cNvPr>
            <p:cNvSpPr/>
            <p:nvPr/>
          </p:nvSpPr>
          <p:spPr>
            <a:xfrm>
              <a:off x="326572" y="1296954"/>
              <a:ext cx="1315616" cy="24259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磁盘</a:t>
              </a:r>
            </a:p>
          </p:txBody>
        </p:sp>
        <p:sp>
          <p:nvSpPr>
            <p:cNvPr id="37" name="圆柱体 36">
              <a:extLst>
                <a:ext uri="{FF2B5EF4-FFF2-40B4-BE49-F238E27FC236}">
                  <a16:creationId xmlns:a16="http://schemas.microsoft.com/office/drawing/2014/main" id="{5F0E03A9-6507-2C4F-976A-0F17F5BC8DBC}"/>
                </a:ext>
              </a:extLst>
            </p:cNvPr>
            <p:cNvSpPr/>
            <p:nvPr/>
          </p:nvSpPr>
          <p:spPr>
            <a:xfrm>
              <a:off x="326572" y="1572207"/>
              <a:ext cx="1315616" cy="16328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圆柱体 37">
              <a:extLst>
                <a:ext uri="{FF2B5EF4-FFF2-40B4-BE49-F238E27FC236}">
                  <a16:creationId xmlns:a16="http://schemas.microsoft.com/office/drawing/2014/main" id="{8DE4396D-DE0D-FF47-9081-86508F1B5422}"/>
                </a:ext>
              </a:extLst>
            </p:cNvPr>
            <p:cNvSpPr/>
            <p:nvPr/>
          </p:nvSpPr>
          <p:spPr>
            <a:xfrm>
              <a:off x="326572" y="1768148"/>
              <a:ext cx="1315616" cy="23326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6EA35611-9104-5846-B8F1-292F33758769}"/>
              </a:ext>
            </a:extLst>
          </p:cNvPr>
          <p:cNvSpPr/>
          <p:nvPr/>
        </p:nvSpPr>
        <p:spPr>
          <a:xfrm>
            <a:off x="251927" y="2891634"/>
            <a:ext cx="3041779" cy="1912775"/>
          </a:xfrm>
          <a:prstGeom prst="roundRect">
            <a:avLst/>
          </a:prstGeom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kumimoji="1" lang="zh-CN" altLang="en-US" sz="1600" b="1" dirty="0"/>
              <a:t>内核空间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6D5B566-AD3F-B544-936B-88CE15D8AD2F}"/>
              </a:ext>
            </a:extLst>
          </p:cNvPr>
          <p:cNvSpPr/>
          <p:nvPr/>
        </p:nvSpPr>
        <p:spPr>
          <a:xfrm>
            <a:off x="452535" y="2716996"/>
            <a:ext cx="1063689" cy="4758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磁盘控制器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EA8BD5C-E15C-7E43-A2A6-878B0FB44FB0}"/>
              </a:ext>
            </a:extLst>
          </p:cNvPr>
          <p:cNvSpPr/>
          <p:nvPr/>
        </p:nvSpPr>
        <p:spPr>
          <a:xfrm>
            <a:off x="1250301" y="3740720"/>
            <a:ext cx="1446245" cy="4945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/>
              <a:t>缓冲区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94FA283C-4DE3-5F40-96AD-FDDCD67AEC08}"/>
              </a:ext>
            </a:extLst>
          </p:cNvPr>
          <p:cNvSpPr/>
          <p:nvPr/>
        </p:nvSpPr>
        <p:spPr>
          <a:xfrm>
            <a:off x="2500605" y="1402780"/>
            <a:ext cx="2472611" cy="1488854"/>
          </a:xfrm>
          <a:prstGeom prst="roundRect">
            <a:avLst/>
          </a:prstGeom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kumimoji="1" lang="zh-CN" altLang="en-US" sz="1600" b="1" dirty="0"/>
              <a:t>用户空间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A2F3BF9-C4A8-0646-A8D7-60AF9EBA069F}"/>
              </a:ext>
            </a:extLst>
          </p:cNvPr>
          <p:cNvSpPr/>
          <p:nvPr/>
        </p:nvSpPr>
        <p:spPr>
          <a:xfrm>
            <a:off x="2780157" y="1884780"/>
            <a:ext cx="1969125" cy="810912"/>
          </a:xfrm>
          <a:prstGeom prst="rect">
            <a:avLst/>
          </a:prstGeom>
          <a:solidFill>
            <a:schemeClr val="dk1">
              <a:alpha val="4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800" b="1" dirty="0"/>
              <a:t>进程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5B80E18-F333-814D-9673-280EA5098E13}"/>
              </a:ext>
            </a:extLst>
          </p:cNvPr>
          <p:cNvSpPr/>
          <p:nvPr/>
        </p:nvSpPr>
        <p:spPr>
          <a:xfrm>
            <a:off x="3368351" y="2147207"/>
            <a:ext cx="1259633" cy="480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/>
              <a:t>缓冲区</a:t>
            </a: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4035C5F-AFF6-3146-AAD5-38A13E5498CB}"/>
              </a:ext>
            </a:extLst>
          </p:cNvPr>
          <p:cNvCxnSpPr>
            <a:stCxn id="40" idx="0"/>
            <a:endCxn id="38" idx="3"/>
          </p:cNvCxnSpPr>
          <p:nvPr/>
        </p:nvCxnSpPr>
        <p:spPr>
          <a:xfrm flipV="1">
            <a:off x="984380" y="2001413"/>
            <a:ext cx="0" cy="71558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05881C47-9B12-0A4C-9866-F22F0A29D53D}"/>
              </a:ext>
            </a:extLst>
          </p:cNvPr>
          <p:cNvCxnSpPr>
            <a:stCxn id="40" idx="2"/>
            <a:endCxn id="41" idx="2"/>
          </p:cNvCxnSpPr>
          <p:nvPr/>
        </p:nvCxnSpPr>
        <p:spPr>
          <a:xfrm rot="16200000" flipH="1">
            <a:off x="719778" y="3457458"/>
            <a:ext cx="795124" cy="265921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肘形连接符 55">
            <a:extLst>
              <a:ext uri="{FF2B5EF4-FFF2-40B4-BE49-F238E27FC236}">
                <a16:creationId xmlns:a16="http://schemas.microsoft.com/office/drawing/2014/main" id="{475D5788-5AFB-EA4A-A95F-DDD9DAFD9972}"/>
              </a:ext>
            </a:extLst>
          </p:cNvPr>
          <p:cNvCxnSpPr>
            <a:stCxn id="41" idx="6"/>
            <a:endCxn id="43" idx="2"/>
          </p:cNvCxnSpPr>
          <p:nvPr/>
        </p:nvCxnSpPr>
        <p:spPr>
          <a:xfrm flipV="1">
            <a:off x="2696546" y="2387472"/>
            <a:ext cx="671805" cy="1600509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4012E24F-2BEF-2F45-B79F-D8CEA8EE92D7}"/>
              </a:ext>
            </a:extLst>
          </p:cNvPr>
          <p:cNvSpPr txBox="1"/>
          <p:nvPr/>
        </p:nvSpPr>
        <p:spPr>
          <a:xfrm>
            <a:off x="5252768" y="1200897"/>
            <a:ext cx="3704253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solidFill>
                  <a:srgbClr val="F45159"/>
                </a:solidFill>
              </a:rPr>
              <a:t>IO</a:t>
            </a:r>
            <a:r>
              <a:rPr lang="zh-CN" altLang="en-US" dirty="0"/>
              <a:t>即 </a:t>
            </a:r>
            <a:r>
              <a:rPr lang="en" altLang="zh-CN" b="1" dirty="0">
                <a:solidFill>
                  <a:srgbClr val="F45159"/>
                </a:solidFill>
              </a:rPr>
              <a:t>input and </a:t>
            </a:r>
            <a:r>
              <a:rPr lang="en" altLang="zh-CN" b="1" dirty="0" err="1">
                <a:solidFill>
                  <a:srgbClr val="F45159"/>
                </a:solidFill>
              </a:rPr>
              <a:t>ouput</a:t>
            </a:r>
            <a:r>
              <a:rPr lang="zh-CN" altLang="en" dirty="0"/>
              <a:t>。</a:t>
            </a:r>
            <a:r>
              <a:rPr lang="zh-CN" altLang="en-US" dirty="0"/>
              <a:t>在</a:t>
            </a:r>
            <a:r>
              <a:rPr lang="en" altLang="zh-CN" dirty="0" err="1"/>
              <a:t>unix</a:t>
            </a:r>
            <a:r>
              <a:rPr lang="zh-CN" altLang="en-US" dirty="0"/>
              <a:t>世界里，一切皆文件。而文件是什么呢？文件就是</a:t>
            </a:r>
            <a:r>
              <a:rPr lang="zh-CN" altLang="en-US" b="1" dirty="0">
                <a:solidFill>
                  <a:srgbClr val="F45159"/>
                </a:solidFill>
              </a:rPr>
              <a:t>一串二进制流</a:t>
            </a:r>
            <a:r>
              <a:rPr lang="zh-CN" altLang="en-US" dirty="0"/>
              <a:t>，不管</a:t>
            </a:r>
            <a:r>
              <a:rPr lang="en" altLang="zh-CN" dirty="0"/>
              <a:t>socket</a:t>
            </a:r>
            <a:r>
              <a:rPr lang="zh-CN" altLang="en" dirty="0"/>
              <a:t>、</a:t>
            </a:r>
            <a:r>
              <a:rPr lang="zh-CN" altLang="en-US" dirty="0"/>
              <a:t>还是</a:t>
            </a:r>
            <a:r>
              <a:rPr lang="en" altLang="zh-CN" dirty="0"/>
              <a:t>FIFO</a:t>
            </a:r>
            <a:r>
              <a:rPr lang="zh-CN" altLang="en" dirty="0"/>
              <a:t>、</a:t>
            </a:r>
            <a:r>
              <a:rPr lang="zh-CN" altLang="en-US" dirty="0"/>
              <a:t>管道、终端，一切都是文件，一切都是流。在信息交换的过程中，对这些流进行数据的收发操作，简称为</a:t>
            </a:r>
            <a:r>
              <a:rPr lang="en" altLang="zh-CN" b="1" dirty="0">
                <a:solidFill>
                  <a:srgbClr val="F45159"/>
                </a:solidFill>
              </a:rPr>
              <a:t>I/O</a:t>
            </a:r>
            <a:r>
              <a:rPr lang="zh-CN" altLang="en-US" b="1" dirty="0">
                <a:solidFill>
                  <a:srgbClr val="F45159"/>
                </a:solidFill>
              </a:rPr>
              <a:t>操作</a:t>
            </a:r>
            <a:r>
              <a:rPr lang="en-US" altLang="zh-CN" b="1" dirty="0">
                <a:solidFill>
                  <a:srgbClr val="F45159"/>
                </a:solidFill>
              </a:rPr>
              <a:t>(</a:t>
            </a:r>
            <a:r>
              <a:rPr lang="en" altLang="zh-CN" b="1" dirty="0">
                <a:solidFill>
                  <a:srgbClr val="F45159"/>
                </a:solidFill>
              </a:rPr>
              <a:t>input and output)</a:t>
            </a:r>
            <a:r>
              <a:rPr lang="zh-CN" altLang="en" b="1" dirty="0">
                <a:solidFill>
                  <a:srgbClr val="F45159"/>
                </a:solidFill>
              </a:rPr>
              <a:t>。</a:t>
            </a:r>
            <a:endParaRPr lang="en-US" altLang="zh-CN" b="1" dirty="0">
              <a:solidFill>
                <a:srgbClr val="F45159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往流中读出数据，系统调用</a:t>
            </a:r>
            <a:r>
              <a:rPr lang="en" altLang="zh-CN" dirty="0"/>
              <a:t>read</a:t>
            </a:r>
            <a:r>
              <a:rPr lang="zh-CN" altLang="en" dirty="0"/>
              <a:t>。</a:t>
            </a:r>
            <a:r>
              <a:rPr lang="zh-CN" altLang="en-US" dirty="0"/>
              <a:t>写入数据，系统调用</a:t>
            </a:r>
            <a:r>
              <a:rPr lang="en" altLang="zh-CN" dirty="0"/>
              <a:t>write</a:t>
            </a:r>
            <a:r>
              <a:rPr lang="zh-CN" altLang="en" dirty="0"/>
              <a:t>。</a:t>
            </a:r>
            <a:r>
              <a:rPr lang="zh-CN" altLang="en-US" dirty="0"/>
              <a:t>但是计算机里有这么多的流，怎么知道要操作哪个流呢？做到这个的就是</a:t>
            </a:r>
            <a:r>
              <a:rPr lang="zh-CN" altLang="en-US" b="1" dirty="0">
                <a:solidFill>
                  <a:srgbClr val="F45159"/>
                </a:solidFill>
              </a:rPr>
              <a:t>文件描述符</a:t>
            </a:r>
            <a:r>
              <a:rPr lang="zh-CN" altLang="en-US" dirty="0"/>
              <a:t>，即通常所说的</a:t>
            </a:r>
            <a:r>
              <a:rPr lang="en" altLang="zh-CN" b="1" dirty="0" err="1">
                <a:solidFill>
                  <a:srgbClr val="F45159"/>
                </a:solidFill>
              </a:rPr>
              <a:t>fd</a:t>
            </a:r>
            <a:r>
              <a:rPr lang="zh-CN" altLang="en" dirty="0"/>
              <a:t>。</a:t>
            </a:r>
            <a:r>
              <a:rPr lang="zh-CN" altLang="en-US" dirty="0"/>
              <a:t>一个</a:t>
            </a:r>
            <a:r>
              <a:rPr lang="en" altLang="zh-CN" dirty="0" err="1"/>
              <a:t>fd</a:t>
            </a:r>
            <a:r>
              <a:rPr lang="zh-CN" altLang="en-US" dirty="0"/>
              <a:t>就是一个整数，所以对这个整数的操作，就是对这个文件（流）的操作。创建一个</a:t>
            </a:r>
            <a:r>
              <a:rPr lang="en" altLang="zh-CN" dirty="0"/>
              <a:t>socket</a:t>
            </a:r>
            <a:r>
              <a:rPr lang="zh-CN" altLang="en" dirty="0"/>
              <a:t>，</a:t>
            </a:r>
            <a:r>
              <a:rPr lang="zh-CN" altLang="en-US" dirty="0"/>
              <a:t>通过系统调用会返回一个文件描述符，那么剩下对</a:t>
            </a:r>
            <a:r>
              <a:rPr lang="en" altLang="zh-CN" dirty="0"/>
              <a:t>socket</a:t>
            </a:r>
            <a:r>
              <a:rPr lang="zh-CN" altLang="en-US" dirty="0"/>
              <a:t>的操作就会转化为对这个描述符的操作。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2F5620D-85A3-E84C-A9CC-A04C1AB05E65}"/>
              </a:ext>
            </a:extLst>
          </p:cNvPr>
          <p:cNvSpPr txBox="1"/>
          <p:nvPr/>
        </p:nvSpPr>
        <p:spPr>
          <a:xfrm>
            <a:off x="326572" y="4833231"/>
            <a:ext cx="31277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内核空间用来存放的是内核代码和数据</a:t>
            </a:r>
            <a:endParaRPr kumimoji="1" lang="zh-CN" altLang="en-US" b="1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12F81A4-8E3A-2D49-AD91-9A103B123E68}"/>
              </a:ext>
            </a:extLst>
          </p:cNvPr>
          <p:cNvSpPr txBox="1"/>
          <p:nvPr/>
        </p:nvSpPr>
        <p:spPr>
          <a:xfrm>
            <a:off x="1921740" y="994209"/>
            <a:ext cx="3474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用户空间中存放的是用户程序的代码和数据</a:t>
            </a:r>
            <a:endParaRPr kumimoji="1" lang="zh-CN" altLang="en-US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812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3" grpId="0" animBg="1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</a:t>
            </a:r>
            <a:r>
              <a:rPr lang="en-US" altLang="zh-CN" sz="1800" b="1" dirty="0">
                <a:solidFill>
                  <a:srgbClr val="F451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endParaRPr lang="zh-CN" altLang="en-US" sz="1800" b="1" dirty="0">
              <a:solidFill>
                <a:srgbClr val="F451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012E24F-2BEF-2F45-B79F-D8CEA8EE92D7}"/>
              </a:ext>
            </a:extLst>
          </p:cNvPr>
          <p:cNvSpPr txBox="1"/>
          <p:nvPr/>
        </p:nvSpPr>
        <p:spPr>
          <a:xfrm>
            <a:off x="5041140" y="1675092"/>
            <a:ext cx="3749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  在实际情况汇总，很多时候数据在一开始还没有到达，这个时候内核就要等待足够的数据到来。</a:t>
            </a:r>
            <a:endParaRPr lang="en-US" altLang="zh-CN" sz="1800" b="1" dirty="0"/>
          </a:p>
          <a:p>
            <a:r>
              <a:rPr lang="zh-CN" altLang="en-US" sz="1800" b="1" dirty="0"/>
              <a:t>  而在用户进程这边，整个进程会被阻塞，当内核一直等到数据准备好了，它就会将数据从内核中拷贝到用户内存，然后返回结果，用户进程才解除阻塞的状，重新运行起来。</a:t>
            </a:r>
            <a:endParaRPr kumimoji="1" lang="zh-CN" altLang="en-US" sz="1800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8894351B-639D-CB4F-864C-D7D302393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658382"/>
              </p:ext>
            </p:extLst>
          </p:nvPr>
        </p:nvGraphicFramePr>
        <p:xfrm>
          <a:off x="353203" y="1141630"/>
          <a:ext cx="4052229" cy="3375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46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049576-1CA8-7A49-8660-0A01C56B1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graphicEl>
                                              <a:dgm id="{0C049576-1CA8-7A49-8660-0A01C56B17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8B0883-840D-6249-9738-EA2C04ABD5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graphicEl>
                                              <a:dgm id="{288B0883-840D-6249-9738-EA2C04ABD5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0D1564-78F4-4844-9B35-783789EE3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>
                                            <p:graphicEl>
                                              <a:dgm id="{520D1564-78F4-4844-9B35-783789EE30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322030-48A1-AA4D-9A31-BED41467E0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>
                                            <p:graphicEl>
                                              <a:dgm id="{16322030-48A1-AA4D-9A31-BED41467E0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BF1F9F-0810-6B43-B2F3-444BEA9B6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>
                                            <p:graphicEl>
                                              <a:dgm id="{B6BF1F9F-0810-6B43-B2F3-444BEA9B6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E3F478-0AAD-A749-9780-9D7B8387A0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>
                                            <p:graphicEl>
                                              <a:dgm id="{90E3F478-0AAD-A749-9780-9D7B8387A0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7E1CA2-E8A6-C548-AB88-CDDB3B4DB9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4">
                                            <p:graphicEl>
                                              <a:dgm id="{ED7E1CA2-E8A6-C548-AB88-CDDB3B4DB9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7152DB-9E17-524A-9251-F5A757995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4">
                                            <p:graphicEl>
                                              <a:dgm id="{447152DB-9E17-524A-9251-F5A757995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8" grpId="0"/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 noEditPoints="1"/>
          </p:cNvSpPr>
          <p:nvPr/>
        </p:nvSpPr>
        <p:spPr bwMode="auto">
          <a:xfrm>
            <a:off x="2985287" y="699542"/>
            <a:ext cx="3177001" cy="33006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Freeform 26"/>
          <p:cNvSpPr>
            <a:spLocks noEditPoints="1"/>
          </p:cNvSpPr>
          <p:nvPr/>
        </p:nvSpPr>
        <p:spPr bwMode="auto">
          <a:xfrm>
            <a:off x="2689972" y="699542"/>
            <a:ext cx="3767628" cy="33006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Freeform 27"/>
          <p:cNvSpPr>
            <a:spLocks noEditPoints="1"/>
          </p:cNvSpPr>
          <p:nvPr/>
        </p:nvSpPr>
        <p:spPr bwMode="auto">
          <a:xfrm>
            <a:off x="2338692" y="699542"/>
            <a:ext cx="4467807" cy="33006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Freeform 28"/>
          <p:cNvSpPr>
            <a:spLocks noEditPoints="1"/>
          </p:cNvSpPr>
          <p:nvPr/>
        </p:nvSpPr>
        <p:spPr bwMode="auto">
          <a:xfrm>
            <a:off x="1924300" y="699542"/>
            <a:ext cx="5297781" cy="3300676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8" name="Freeform 29"/>
          <p:cNvSpPr>
            <a:spLocks noEditPoints="1"/>
          </p:cNvSpPr>
          <p:nvPr/>
        </p:nvSpPr>
        <p:spPr bwMode="auto">
          <a:xfrm>
            <a:off x="1432510" y="699542"/>
            <a:ext cx="6281365" cy="3300676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9" name="Freeform 30"/>
          <p:cNvSpPr>
            <a:spLocks noEditPoints="1"/>
          </p:cNvSpPr>
          <p:nvPr/>
        </p:nvSpPr>
        <p:spPr bwMode="auto">
          <a:xfrm>
            <a:off x="849028" y="699542"/>
            <a:ext cx="7448329" cy="3300676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07889" y="1438149"/>
            <a:ext cx="1765624" cy="1728000"/>
            <a:chOff x="1827622" y="1343919"/>
            <a:chExt cx="2353859" cy="2304000"/>
          </a:xfrm>
        </p:grpSpPr>
        <p:sp>
          <p:nvSpPr>
            <p:cNvPr id="11" name="椭圆 1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77481" y="1393778"/>
              <a:ext cx="2304000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400" b="1" dirty="0">
                  <a:solidFill>
                    <a:srgbClr val="FFA5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非阻塞</a:t>
              </a:r>
              <a:r>
                <a:rPr lang="en-US" altLang="zh-CN" sz="1400" b="1" dirty="0">
                  <a:solidFill>
                    <a:srgbClr val="FFA5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</a:t>
              </a:r>
              <a:r>
                <a:rPr lang="zh-CN" altLang="en-US" sz="1400" b="1" dirty="0">
                  <a:solidFill>
                    <a:srgbClr val="FFA5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模型与</a:t>
              </a:r>
              <a:endParaRPr lang="en-US" altLang="zh-CN" sz="1400" b="1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rgbClr val="FFA5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非阻塞套接字</a:t>
              </a:r>
            </a:p>
          </p:txBody>
        </p:sp>
      </p:grpSp>
      <p:sp>
        <p:nvSpPr>
          <p:cNvPr id="13" name="TextBox 26"/>
          <p:cNvSpPr txBox="1"/>
          <p:nvPr/>
        </p:nvSpPr>
        <p:spPr>
          <a:xfrm>
            <a:off x="3588552" y="3547419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A5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√ </a:t>
            </a:r>
            <a:r>
              <a:rPr lang="zh-CN" altLang="en-US" sz="1000" b="1" kern="0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非阻塞</a:t>
            </a:r>
            <a:r>
              <a:rPr lang="en-US" altLang="zh-CN" sz="1000" b="1" kern="0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FFA5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4666884" y="3547419"/>
            <a:ext cx="1120458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A5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r>
              <a:rPr lang="zh-CN" altLang="en-US" sz="1000" b="1" kern="0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非阻塞套接字</a:t>
            </a:r>
          </a:p>
        </p:txBody>
      </p:sp>
    </p:spTree>
    <p:extLst>
      <p:ext uri="{BB962C8B-B14F-4D97-AF65-F5344CB8AC3E}">
        <p14:creationId xmlns:p14="http://schemas.microsoft.com/office/powerpoint/2010/main" val="1311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非阻塞</a:t>
            </a:r>
            <a:r>
              <a:rPr lang="en-US" altLang="zh-CN" sz="1800" b="1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555A15-506D-BC48-83F1-C0CAC07C5708}"/>
              </a:ext>
            </a:extLst>
          </p:cNvPr>
          <p:cNvSpPr txBox="1"/>
          <p:nvPr/>
        </p:nvSpPr>
        <p:spPr>
          <a:xfrm>
            <a:off x="47481" y="2624623"/>
            <a:ext cx="8575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进程反复调用</a:t>
            </a:r>
            <a:endParaRPr kumimoji="1" lang="en-US" altLang="zh-CN" sz="1400" b="1" dirty="0"/>
          </a:p>
          <a:p>
            <a:r>
              <a:rPr kumimoji="1" lang="en-US" altLang="zh-CN" sz="1400" b="1" dirty="0" err="1"/>
              <a:t>recvfrom</a:t>
            </a:r>
            <a:endParaRPr kumimoji="1" lang="zh-CN" altLang="en-US" sz="1400" b="1" dirty="0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1C15649-7352-0646-86F0-F747A5C32781}"/>
              </a:ext>
            </a:extLst>
          </p:cNvPr>
          <p:cNvSpPr/>
          <p:nvPr/>
        </p:nvSpPr>
        <p:spPr>
          <a:xfrm>
            <a:off x="812461" y="1696702"/>
            <a:ext cx="405114" cy="2682515"/>
          </a:xfrm>
          <a:prstGeom prst="leftBrace">
            <a:avLst>
              <a:gd name="adj1" fmla="val 88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C213DA-77E3-4C4C-8CF3-AF511C045959}"/>
              </a:ext>
            </a:extLst>
          </p:cNvPr>
          <p:cNvSpPr txBox="1"/>
          <p:nvPr/>
        </p:nvSpPr>
        <p:spPr>
          <a:xfrm>
            <a:off x="1160679" y="12139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应用进程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6A94D932-633F-9A4E-B203-525AEC13D2B5}"/>
              </a:ext>
            </a:extLst>
          </p:cNvPr>
          <p:cNvSpPr txBox="1"/>
          <p:nvPr/>
        </p:nvSpPr>
        <p:spPr>
          <a:xfrm>
            <a:off x="3778004" y="115441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内核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2F6D54-DE70-A54B-8701-0386F8E660FA}"/>
              </a:ext>
            </a:extLst>
          </p:cNvPr>
          <p:cNvSpPr txBox="1"/>
          <p:nvPr/>
        </p:nvSpPr>
        <p:spPr>
          <a:xfrm>
            <a:off x="1193682" y="1577469"/>
            <a:ext cx="8326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recvfrom</a:t>
            </a:r>
            <a:endParaRPr kumimoji="1" lang="zh-CN" altLang="en-US" b="1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908CEBDB-E4E1-8F44-AEB0-A4D627029A42}"/>
              </a:ext>
            </a:extLst>
          </p:cNvPr>
          <p:cNvSpPr txBox="1"/>
          <p:nvPr/>
        </p:nvSpPr>
        <p:spPr>
          <a:xfrm>
            <a:off x="1230398" y="229551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接收数据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20D897-E483-7B4A-A6C6-3E040E2ADC57}"/>
              </a:ext>
            </a:extLst>
          </p:cNvPr>
          <p:cNvSpPr txBox="1"/>
          <p:nvPr/>
        </p:nvSpPr>
        <p:spPr>
          <a:xfrm>
            <a:off x="3697857" y="1577469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无数据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12358AD-A290-994D-BF1F-614414493C6E}"/>
              </a:ext>
            </a:extLst>
          </p:cNvPr>
          <p:cNvCxnSpPr>
            <a:cxnSpLocks/>
          </p:cNvCxnSpPr>
          <p:nvPr/>
        </p:nvCxnSpPr>
        <p:spPr>
          <a:xfrm flipV="1">
            <a:off x="2080631" y="1657028"/>
            <a:ext cx="1593579" cy="19837"/>
          </a:xfrm>
          <a:prstGeom prst="straightConnector1">
            <a:avLst/>
          </a:prstGeom>
          <a:ln w="25400" cmpd="sng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562F0F1-CACC-964C-A984-96BDDE805B69}"/>
              </a:ext>
            </a:extLst>
          </p:cNvPr>
          <p:cNvCxnSpPr/>
          <p:nvPr/>
        </p:nvCxnSpPr>
        <p:spPr>
          <a:xfrm flipH="1">
            <a:off x="2053185" y="1737619"/>
            <a:ext cx="1621025" cy="19837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C62B5E7-BCC0-0A49-A608-1FE1452C7100}"/>
              </a:ext>
            </a:extLst>
          </p:cNvPr>
          <p:cNvSpPr txBox="1"/>
          <p:nvPr/>
        </p:nvSpPr>
        <p:spPr>
          <a:xfrm>
            <a:off x="2364486" y="1407160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系统调用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131FF7-2E51-5B46-BA66-4B52D144E80B}"/>
              </a:ext>
            </a:extLst>
          </p:cNvPr>
          <p:cNvSpPr txBox="1"/>
          <p:nvPr/>
        </p:nvSpPr>
        <p:spPr>
          <a:xfrm>
            <a:off x="2352880" y="1711421"/>
            <a:ext cx="888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返回</a:t>
            </a:r>
            <a:r>
              <a:rPr kumimoji="1" lang="en-US" altLang="zh-CN" dirty="0"/>
              <a:t>error</a:t>
            </a:r>
            <a:endParaRPr kumimoji="1" lang="zh-CN" altLang="en-US" dirty="0"/>
          </a:p>
        </p:txBody>
      </p: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E65833D8-42FF-9F48-BDDC-ED34FB67D627}"/>
              </a:ext>
            </a:extLst>
          </p:cNvPr>
          <p:cNvCxnSpPr>
            <a:cxnSpLocks/>
          </p:cNvCxnSpPr>
          <p:nvPr/>
        </p:nvCxnSpPr>
        <p:spPr>
          <a:xfrm flipV="1">
            <a:off x="2080631" y="2355051"/>
            <a:ext cx="1593579" cy="19837"/>
          </a:xfrm>
          <a:prstGeom prst="straightConnector1">
            <a:avLst/>
          </a:prstGeom>
          <a:ln w="25400" cmpd="sng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1" name="直线箭头连接符 200">
            <a:extLst>
              <a:ext uri="{FF2B5EF4-FFF2-40B4-BE49-F238E27FC236}">
                <a16:creationId xmlns:a16="http://schemas.microsoft.com/office/drawing/2014/main" id="{FDD185BD-7E06-A548-A123-6EB948619625}"/>
              </a:ext>
            </a:extLst>
          </p:cNvPr>
          <p:cNvCxnSpPr/>
          <p:nvPr/>
        </p:nvCxnSpPr>
        <p:spPr>
          <a:xfrm flipH="1">
            <a:off x="2053185" y="2435642"/>
            <a:ext cx="1621025" cy="19837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9C4A7D5E-938F-F645-B8FF-8C3298BC4634}"/>
              </a:ext>
            </a:extLst>
          </p:cNvPr>
          <p:cNvSpPr txBox="1"/>
          <p:nvPr/>
        </p:nvSpPr>
        <p:spPr>
          <a:xfrm>
            <a:off x="2364486" y="210518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系统调用</a:t>
            </a: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3C011D03-0EBD-C249-B45A-5DC226C231FA}"/>
              </a:ext>
            </a:extLst>
          </p:cNvPr>
          <p:cNvSpPr txBox="1"/>
          <p:nvPr/>
        </p:nvSpPr>
        <p:spPr>
          <a:xfrm>
            <a:off x="2352880" y="2409444"/>
            <a:ext cx="888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返回</a:t>
            </a:r>
            <a:r>
              <a:rPr kumimoji="1" lang="en-US" altLang="zh-CN" dirty="0"/>
              <a:t>error</a:t>
            </a:r>
            <a:endParaRPr kumimoji="1" lang="zh-CN" altLang="en-US" dirty="0"/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40AB69BA-EC6C-C04D-ABED-6B72F41EEAF9}"/>
              </a:ext>
            </a:extLst>
          </p:cNvPr>
          <p:cNvSpPr txBox="1"/>
          <p:nvPr/>
        </p:nvSpPr>
        <p:spPr>
          <a:xfrm>
            <a:off x="3697856" y="222484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无数据</a:t>
            </a:r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53AC5879-1C04-5641-8246-BCD0A4765B64}"/>
              </a:ext>
            </a:extLst>
          </p:cNvPr>
          <p:cNvSpPr/>
          <p:nvPr/>
        </p:nvSpPr>
        <p:spPr>
          <a:xfrm>
            <a:off x="4504785" y="1657028"/>
            <a:ext cx="304730" cy="1346401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C41936-D945-7C47-9022-54CA92F8B7DC}"/>
              </a:ext>
            </a:extLst>
          </p:cNvPr>
          <p:cNvSpPr txBox="1"/>
          <p:nvPr/>
        </p:nvSpPr>
        <p:spPr>
          <a:xfrm>
            <a:off x="4909899" y="2129741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等待数据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0A1F9A-D3BE-1241-8627-23513CC78596}"/>
              </a:ext>
            </a:extLst>
          </p:cNvPr>
          <p:cNvSpPr txBox="1"/>
          <p:nvPr/>
        </p:nvSpPr>
        <p:spPr>
          <a:xfrm>
            <a:off x="3524731" y="2872409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数据准备好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F74B5862-39F8-4D46-9E97-A17C08CCE040}"/>
              </a:ext>
            </a:extLst>
          </p:cNvPr>
          <p:cNvSpPr txBox="1"/>
          <p:nvPr/>
        </p:nvSpPr>
        <p:spPr>
          <a:xfrm>
            <a:off x="1217575" y="2862723"/>
            <a:ext cx="8326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recvfrom</a:t>
            </a:r>
            <a:endParaRPr kumimoji="1" lang="zh-CN" altLang="en-US" b="1" dirty="0"/>
          </a:p>
        </p:txBody>
      </p:sp>
      <p:cxnSp>
        <p:nvCxnSpPr>
          <p:cNvPr id="206" name="直线箭头连接符 205">
            <a:extLst>
              <a:ext uri="{FF2B5EF4-FFF2-40B4-BE49-F238E27FC236}">
                <a16:creationId xmlns:a16="http://schemas.microsoft.com/office/drawing/2014/main" id="{19D0B087-6339-5D45-B4B3-F12BA3B21EF4}"/>
              </a:ext>
            </a:extLst>
          </p:cNvPr>
          <p:cNvCxnSpPr>
            <a:cxnSpLocks/>
          </p:cNvCxnSpPr>
          <p:nvPr/>
        </p:nvCxnSpPr>
        <p:spPr>
          <a:xfrm flipV="1">
            <a:off x="1985605" y="3025389"/>
            <a:ext cx="1593579" cy="19837"/>
          </a:xfrm>
          <a:prstGeom prst="straightConnector1">
            <a:avLst/>
          </a:prstGeom>
          <a:ln w="25400" cmpd="sng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7" name="文本框 206">
            <a:extLst>
              <a:ext uri="{FF2B5EF4-FFF2-40B4-BE49-F238E27FC236}">
                <a16:creationId xmlns:a16="http://schemas.microsoft.com/office/drawing/2014/main" id="{048EA2F1-5C83-E042-9059-46A51AAD5E53}"/>
              </a:ext>
            </a:extLst>
          </p:cNvPr>
          <p:cNvSpPr txBox="1"/>
          <p:nvPr/>
        </p:nvSpPr>
        <p:spPr>
          <a:xfrm>
            <a:off x="2269460" y="2775521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系统调用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4A0EE9A-31DF-024C-B659-37FA9F63B26C}"/>
              </a:ext>
            </a:extLst>
          </p:cNvPr>
          <p:cNvSpPr txBox="1"/>
          <p:nvPr/>
        </p:nvSpPr>
        <p:spPr>
          <a:xfrm>
            <a:off x="3611293" y="4217994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复制完成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A3247BBE-5507-474D-BEE3-4A54C7710015}"/>
              </a:ext>
            </a:extLst>
          </p:cNvPr>
          <p:cNvSpPr/>
          <p:nvPr/>
        </p:nvSpPr>
        <p:spPr>
          <a:xfrm>
            <a:off x="4504785" y="3045226"/>
            <a:ext cx="304730" cy="132280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F2E09D7-F43B-5C44-8884-1D852BB6D9F3}"/>
              </a:ext>
            </a:extLst>
          </p:cNvPr>
          <p:cNvSpPr txBox="1"/>
          <p:nvPr/>
        </p:nvSpPr>
        <p:spPr>
          <a:xfrm>
            <a:off x="4846481" y="3348839"/>
            <a:ext cx="122691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将数据从内核复制到用户空间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784B2552-4150-D044-A9A6-19CFEDAF1EEF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4049875" y="3172491"/>
            <a:ext cx="0" cy="1045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A939E20-B04B-1644-8F5F-2C58E749185F}"/>
              </a:ext>
            </a:extLst>
          </p:cNvPr>
          <p:cNvSpPr txBox="1"/>
          <p:nvPr/>
        </p:nvSpPr>
        <p:spPr>
          <a:xfrm>
            <a:off x="1217575" y="4217994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处理数据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2159DFF-8562-534D-A03E-5C00DFB125E5}"/>
              </a:ext>
            </a:extLst>
          </p:cNvPr>
          <p:cNvCxnSpPr>
            <a:stCxn id="22" idx="1"/>
            <a:endCxn id="27" idx="3"/>
          </p:cNvCxnSpPr>
          <p:nvPr/>
        </p:nvCxnSpPr>
        <p:spPr>
          <a:xfrm flipH="1">
            <a:off x="2094738" y="4368035"/>
            <a:ext cx="15165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3FCDC16-9148-6D45-A053-0C882230DB52}"/>
              </a:ext>
            </a:extLst>
          </p:cNvPr>
          <p:cNvSpPr txBox="1"/>
          <p:nvPr/>
        </p:nvSpPr>
        <p:spPr>
          <a:xfrm>
            <a:off x="6183339" y="1428998"/>
            <a:ext cx="29690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  从用户进程角度讲</a:t>
            </a:r>
            <a:r>
              <a:rPr lang="en-US" altLang="zh-CN" sz="1600" b="1" dirty="0"/>
              <a:t>,</a:t>
            </a:r>
            <a:r>
              <a:rPr lang="zh-CN" altLang="en-US" sz="1600" b="1" dirty="0"/>
              <a:t>它发起一个</a:t>
            </a:r>
            <a:r>
              <a:rPr lang="en" altLang="zh-CN" sz="1600" b="1" dirty="0"/>
              <a:t>read</a:t>
            </a:r>
            <a:r>
              <a:rPr lang="zh-CN" altLang="en-US" sz="1600" b="1" dirty="0"/>
              <a:t>操作后</a:t>
            </a:r>
            <a:r>
              <a:rPr lang="en-US" altLang="zh-CN" sz="1600" b="1" dirty="0"/>
              <a:t>,</a:t>
            </a:r>
            <a:r>
              <a:rPr lang="zh-CN" altLang="en-US" sz="1600" b="1" dirty="0"/>
              <a:t>并不需要等待</a:t>
            </a:r>
            <a:r>
              <a:rPr lang="en-US" altLang="zh-CN" sz="1600" b="1" dirty="0"/>
              <a:t>,</a:t>
            </a:r>
            <a:r>
              <a:rPr lang="zh-CN" altLang="en-US" sz="1600" b="1" dirty="0"/>
              <a:t>而是马上就得到了一个结果</a:t>
            </a:r>
            <a:r>
              <a:rPr lang="en-US" altLang="zh-CN" sz="1600" b="1" dirty="0"/>
              <a:t>,</a:t>
            </a:r>
            <a:r>
              <a:rPr lang="zh-CN" altLang="en-US" sz="1600" b="1" dirty="0"/>
              <a:t>用户进程判断结果是一个</a:t>
            </a:r>
            <a:r>
              <a:rPr lang="en" altLang="zh-CN" sz="1600" b="1" dirty="0"/>
              <a:t>error</a:t>
            </a:r>
            <a:r>
              <a:rPr lang="zh-CN" altLang="en-US" sz="1600" b="1" dirty="0"/>
              <a:t>时</a:t>
            </a:r>
            <a:r>
              <a:rPr lang="en-US" altLang="zh-CN" sz="1600" b="1" dirty="0"/>
              <a:t>,</a:t>
            </a:r>
            <a:r>
              <a:rPr lang="zh-CN" altLang="en-US" sz="1600" b="1" dirty="0"/>
              <a:t>它就知道数据还没有准备好。</a:t>
            </a:r>
            <a:endParaRPr lang="en-US" altLang="zh-CN" sz="1600" b="1" dirty="0"/>
          </a:p>
          <a:p>
            <a:r>
              <a:rPr lang="zh-CN" altLang="en-US" sz="1600" b="1" dirty="0"/>
              <a:t>  于是它可以再次发送</a:t>
            </a:r>
            <a:r>
              <a:rPr lang="en" altLang="zh-CN" sz="1600" b="1" dirty="0"/>
              <a:t>read</a:t>
            </a:r>
            <a:r>
              <a:rPr lang="zh-CN" altLang="en-US" sz="1600" b="1" dirty="0"/>
              <a:t>操作，一旦内核中的数据准备好了，并且又再次收到了用户进程的系统调用，那么它马上就将数据拷贝到了用户内存，然后返回，非阻塞的接口相比于阻塞型接口的显著差异在于，在被调用之后立即返回。</a:t>
            </a:r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166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animBg="1"/>
      <p:bldP spid="5" grpId="0"/>
      <p:bldP spid="96" grpId="0"/>
      <p:bldP spid="6" grpId="0"/>
      <p:bldP spid="98" grpId="0"/>
      <p:bldP spid="7" grpId="0"/>
      <p:bldP spid="16" grpId="0"/>
      <p:bldP spid="17" grpId="0"/>
      <p:bldP spid="202" grpId="0"/>
      <p:bldP spid="203" grpId="0"/>
      <p:bldP spid="204" grpId="0"/>
      <p:bldP spid="19" grpId="0" animBg="1"/>
      <p:bldP spid="20" grpId="0"/>
      <p:bldP spid="21" grpId="0"/>
      <p:bldP spid="205" grpId="0"/>
      <p:bldP spid="207" grpId="0"/>
      <p:bldP spid="22" grpId="0"/>
      <p:bldP spid="23" grpId="0" animBg="1"/>
      <p:bldP spid="24" grpId="0"/>
      <p:bldP spid="27" grpId="0"/>
      <p:bldP spid="30" grpId="0"/>
    </p:bldLst>
  </p:timing>
</p:sld>
</file>

<file path=ppt/theme/theme1.xml><?xml version="1.0" encoding="utf-8"?>
<a:theme xmlns:a="http://schemas.openxmlformats.org/drawingml/2006/main" name="第一PPT,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699</TotalTime>
  <Words>1249</Words>
  <Application>Microsoft Office PowerPoint</Application>
  <PresentationFormat>全屏显示(16:9)</PresentationFormat>
  <Paragraphs>145</Paragraphs>
  <Slides>17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PMingLiU</vt:lpstr>
      <vt:lpstr>等线</vt:lpstr>
      <vt:lpstr>方正兰亭超细黑简体</vt:lpstr>
      <vt:lpstr>黑体</vt:lpstr>
      <vt:lpstr>华文细黑</vt:lpstr>
      <vt:lpstr>时尚中黑简体</vt:lpstr>
      <vt:lpstr>微软雅黑</vt:lpstr>
      <vt:lpstr>Arial</vt:lpstr>
      <vt:lpstr>Calibri</vt:lpstr>
      <vt:lpstr>Calibri Light</vt:lpstr>
      <vt:lpstr>Impact</vt:lpstr>
      <vt:lpstr>第一PPT,www.1ppt.com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邓 豪</cp:lastModifiedBy>
  <cp:revision>50</cp:revision>
  <dcterms:created xsi:type="dcterms:W3CDTF">2016-07-16T02:16:41Z</dcterms:created>
  <dcterms:modified xsi:type="dcterms:W3CDTF">2021-04-05T14:07:39Z</dcterms:modified>
</cp:coreProperties>
</file>